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0782300" cy="14401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jpe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15" Target="../media/image14.png" Type="http://schemas.openxmlformats.org/officeDocument/2006/relationships/image"/><Relationship Id="rId16" Target="../media/image15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9"/>
            <a:ext cx="10800007" cy="11664001"/>
          </a:xfrm>
          <a:custGeom>
            <a:avLst/>
            <a:gdLst/>
            <a:ahLst/>
            <a:cxnLst/>
            <a:rect r="r" b="b" t="t" l="l"/>
            <a:pathLst>
              <a:path h="11664001" w="10800007">
                <a:moveTo>
                  <a:pt x="0" y="0"/>
                </a:moveTo>
                <a:lnTo>
                  <a:pt x="10800007" y="0"/>
                </a:lnTo>
                <a:lnTo>
                  <a:pt x="10800007" y="11664000"/>
                </a:lnTo>
                <a:lnTo>
                  <a:pt x="0" y="11664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0" t="-134" r="-120" b="-135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3461147" y="3036818"/>
            <a:ext cx="1432827" cy="442131"/>
            <a:chOff x="0" y="0"/>
            <a:chExt cx="1432827" cy="44213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63119" y="83820"/>
              <a:ext cx="117475" cy="274955"/>
            </a:xfrm>
            <a:custGeom>
              <a:avLst/>
              <a:gdLst/>
              <a:ahLst/>
              <a:cxnLst/>
              <a:rect r="r" b="b" t="t" l="l"/>
              <a:pathLst>
                <a:path h="274955" w="117475">
                  <a:moveTo>
                    <a:pt x="83566" y="0"/>
                  </a:moveTo>
                  <a:lnTo>
                    <a:pt x="75819" y="37973"/>
                  </a:lnTo>
                  <a:lnTo>
                    <a:pt x="48133" y="177038"/>
                  </a:lnTo>
                  <a:lnTo>
                    <a:pt x="32004" y="40132"/>
                  </a:lnTo>
                  <a:cubicBezTo>
                    <a:pt x="32004" y="40132"/>
                    <a:pt x="24130" y="31242"/>
                    <a:pt x="18415" y="31242"/>
                  </a:cubicBezTo>
                  <a:cubicBezTo>
                    <a:pt x="17399" y="31242"/>
                    <a:pt x="16510" y="31496"/>
                    <a:pt x="15748" y="32131"/>
                  </a:cubicBezTo>
                  <a:cubicBezTo>
                    <a:pt x="13589" y="33528"/>
                    <a:pt x="12446" y="35052"/>
                    <a:pt x="11684" y="37338"/>
                  </a:cubicBezTo>
                  <a:cubicBezTo>
                    <a:pt x="11303" y="38862"/>
                    <a:pt x="12065" y="40259"/>
                    <a:pt x="10922" y="41783"/>
                  </a:cubicBezTo>
                  <a:cubicBezTo>
                    <a:pt x="10668" y="42037"/>
                    <a:pt x="10414" y="42164"/>
                    <a:pt x="10160" y="42164"/>
                  </a:cubicBezTo>
                  <a:cubicBezTo>
                    <a:pt x="8255" y="42164"/>
                    <a:pt x="5334" y="37084"/>
                    <a:pt x="5334" y="37084"/>
                  </a:cubicBezTo>
                  <a:lnTo>
                    <a:pt x="762" y="37084"/>
                  </a:lnTo>
                  <a:cubicBezTo>
                    <a:pt x="762" y="37084"/>
                    <a:pt x="0" y="60325"/>
                    <a:pt x="762" y="75057"/>
                  </a:cubicBezTo>
                  <a:cubicBezTo>
                    <a:pt x="1905" y="96774"/>
                    <a:pt x="8509" y="130302"/>
                    <a:pt x="8509" y="130302"/>
                  </a:cubicBezTo>
                  <a:lnTo>
                    <a:pt x="16637" y="199136"/>
                  </a:lnTo>
                  <a:cubicBezTo>
                    <a:pt x="17399" y="204978"/>
                    <a:pt x="19558" y="217170"/>
                    <a:pt x="23622" y="235966"/>
                  </a:cubicBezTo>
                  <a:cubicBezTo>
                    <a:pt x="25400" y="243332"/>
                    <a:pt x="27305" y="253238"/>
                    <a:pt x="30226" y="267589"/>
                  </a:cubicBezTo>
                  <a:lnTo>
                    <a:pt x="59690" y="274955"/>
                  </a:lnTo>
                  <a:cubicBezTo>
                    <a:pt x="68453" y="258699"/>
                    <a:pt x="70358" y="255778"/>
                    <a:pt x="75565" y="243332"/>
                  </a:cubicBezTo>
                  <a:cubicBezTo>
                    <a:pt x="91059" y="206502"/>
                    <a:pt x="88773" y="182245"/>
                    <a:pt x="96139" y="142875"/>
                  </a:cubicBezTo>
                  <a:cubicBezTo>
                    <a:pt x="105410" y="94234"/>
                    <a:pt x="116332" y="67056"/>
                    <a:pt x="117094" y="17399"/>
                  </a:cubicBezTo>
                  <a:cubicBezTo>
                    <a:pt x="117475" y="11811"/>
                    <a:pt x="117094" y="2667"/>
                    <a:pt x="117094" y="2667"/>
                  </a:cubicBezTo>
                  <a:lnTo>
                    <a:pt x="83566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206375" y="93726"/>
              <a:ext cx="186309" cy="248158"/>
            </a:xfrm>
            <a:custGeom>
              <a:avLst/>
              <a:gdLst/>
              <a:ahLst/>
              <a:cxnLst/>
              <a:rect r="r" b="b" t="t" l="l"/>
              <a:pathLst>
                <a:path h="248158" w="186309">
                  <a:moveTo>
                    <a:pt x="103759" y="40894"/>
                  </a:moveTo>
                  <a:cubicBezTo>
                    <a:pt x="71374" y="40894"/>
                    <a:pt x="59182" y="50800"/>
                    <a:pt x="43688" y="89154"/>
                  </a:cubicBezTo>
                  <a:cubicBezTo>
                    <a:pt x="54356" y="90297"/>
                    <a:pt x="62484" y="91059"/>
                    <a:pt x="67691" y="91059"/>
                  </a:cubicBezTo>
                  <a:cubicBezTo>
                    <a:pt x="80518" y="91059"/>
                    <a:pt x="92329" y="88900"/>
                    <a:pt x="128016" y="78486"/>
                  </a:cubicBezTo>
                  <a:cubicBezTo>
                    <a:pt x="128397" y="75565"/>
                    <a:pt x="122555" y="40894"/>
                    <a:pt x="103759" y="40894"/>
                  </a:cubicBezTo>
                  <a:moveTo>
                    <a:pt x="161925" y="217932"/>
                  </a:moveTo>
                  <a:cubicBezTo>
                    <a:pt x="142748" y="237871"/>
                    <a:pt x="106680" y="248158"/>
                    <a:pt x="98298" y="248158"/>
                  </a:cubicBezTo>
                  <a:cubicBezTo>
                    <a:pt x="57404" y="248158"/>
                    <a:pt x="19558" y="203962"/>
                    <a:pt x="6985" y="154305"/>
                  </a:cubicBezTo>
                  <a:cubicBezTo>
                    <a:pt x="0" y="125603"/>
                    <a:pt x="11049" y="78105"/>
                    <a:pt x="11049" y="78105"/>
                  </a:cubicBezTo>
                  <a:cubicBezTo>
                    <a:pt x="24257" y="40894"/>
                    <a:pt x="35687" y="23622"/>
                    <a:pt x="51562" y="18796"/>
                  </a:cubicBezTo>
                  <a:cubicBezTo>
                    <a:pt x="58166" y="16637"/>
                    <a:pt x="95758" y="0"/>
                    <a:pt x="121539" y="9652"/>
                  </a:cubicBezTo>
                  <a:cubicBezTo>
                    <a:pt x="155829" y="22479"/>
                    <a:pt x="169418" y="86614"/>
                    <a:pt x="169418" y="90297"/>
                  </a:cubicBezTo>
                  <a:cubicBezTo>
                    <a:pt x="169418" y="92456"/>
                    <a:pt x="167259" y="96901"/>
                    <a:pt x="162814" y="101346"/>
                  </a:cubicBezTo>
                  <a:cubicBezTo>
                    <a:pt x="126746" y="114554"/>
                    <a:pt x="108331" y="118999"/>
                    <a:pt x="87757" y="118999"/>
                  </a:cubicBezTo>
                  <a:cubicBezTo>
                    <a:pt x="74549" y="118999"/>
                    <a:pt x="58293" y="117856"/>
                    <a:pt x="39878" y="115697"/>
                  </a:cubicBezTo>
                  <a:cubicBezTo>
                    <a:pt x="38354" y="127508"/>
                    <a:pt x="38100" y="138557"/>
                    <a:pt x="38100" y="147701"/>
                  </a:cubicBezTo>
                  <a:cubicBezTo>
                    <a:pt x="38100" y="183769"/>
                    <a:pt x="60579" y="216154"/>
                    <a:pt x="85979" y="216154"/>
                  </a:cubicBezTo>
                  <a:cubicBezTo>
                    <a:pt x="98806" y="216154"/>
                    <a:pt x="124206" y="205486"/>
                    <a:pt x="138938" y="193294"/>
                  </a:cubicBezTo>
                  <a:cubicBezTo>
                    <a:pt x="149987" y="184404"/>
                    <a:pt x="169164" y="160528"/>
                    <a:pt x="177927" y="163830"/>
                  </a:cubicBezTo>
                  <a:cubicBezTo>
                    <a:pt x="177927" y="163830"/>
                    <a:pt x="176784" y="167132"/>
                    <a:pt x="177927" y="169037"/>
                  </a:cubicBezTo>
                  <a:cubicBezTo>
                    <a:pt x="179070" y="171958"/>
                    <a:pt x="182753" y="170180"/>
                    <a:pt x="184531" y="172720"/>
                  </a:cubicBezTo>
                  <a:cubicBezTo>
                    <a:pt x="186309" y="175260"/>
                    <a:pt x="185293" y="178562"/>
                    <a:pt x="185293" y="181229"/>
                  </a:cubicBezTo>
                  <a:cubicBezTo>
                    <a:pt x="185293" y="188976"/>
                    <a:pt x="173863" y="205867"/>
                    <a:pt x="162052" y="218059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408051" y="101346"/>
              <a:ext cx="162052" cy="239395"/>
            </a:xfrm>
            <a:custGeom>
              <a:avLst/>
              <a:gdLst/>
              <a:ahLst/>
              <a:cxnLst/>
              <a:rect r="r" b="b" t="t" l="l"/>
              <a:pathLst>
                <a:path h="239395" w="162052">
                  <a:moveTo>
                    <a:pt x="125857" y="239395"/>
                  </a:moveTo>
                  <a:lnTo>
                    <a:pt x="123317" y="235331"/>
                  </a:lnTo>
                  <a:lnTo>
                    <a:pt x="103124" y="226822"/>
                  </a:lnTo>
                  <a:cubicBezTo>
                    <a:pt x="103124" y="226822"/>
                    <a:pt x="97282" y="197358"/>
                    <a:pt x="100203" y="178562"/>
                  </a:cubicBezTo>
                  <a:cubicBezTo>
                    <a:pt x="101727" y="170053"/>
                    <a:pt x="104648" y="165735"/>
                    <a:pt x="106426" y="157226"/>
                  </a:cubicBezTo>
                  <a:cubicBezTo>
                    <a:pt x="108331" y="148336"/>
                    <a:pt x="108331" y="143256"/>
                    <a:pt x="110109" y="134747"/>
                  </a:cubicBezTo>
                  <a:cubicBezTo>
                    <a:pt x="113792" y="118237"/>
                    <a:pt x="124079" y="93091"/>
                    <a:pt x="124079" y="93091"/>
                  </a:cubicBezTo>
                  <a:cubicBezTo>
                    <a:pt x="121539" y="61849"/>
                    <a:pt x="117856" y="55499"/>
                    <a:pt x="94234" y="36449"/>
                  </a:cubicBezTo>
                  <a:cubicBezTo>
                    <a:pt x="94234" y="36449"/>
                    <a:pt x="84963" y="37973"/>
                    <a:pt x="79883" y="39751"/>
                  </a:cubicBezTo>
                  <a:cubicBezTo>
                    <a:pt x="56642" y="49276"/>
                    <a:pt x="50038" y="96012"/>
                    <a:pt x="50038" y="96012"/>
                  </a:cubicBezTo>
                  <a:cubicBezTo>
                    <a:pt x="50038" y="96012"/>
                    <a:pt x="47498" y="127000"/>
                    <a:pt x="44577" y="146431"/>
                  </a:cubicBezTo>
                  <a:cubicBezTo>
                    <a:pt x="41656" y="166370"/>
                    <a:pt x="37211" y="177292"/>
                    <a:pt x="34290" y="197231"/>
                  </a:cubicBezTo>
                  <a:cubicBezTo>
                    <a:pt x="32766" y="208661"/>
                    <a:pt x="31369" y="226314"/>
                    <a:pt x="31369" y="226314"/>
                  </a:cubicBezTo>
                  <a:cubicBezTo>
                    <a:pt x="31369" y="226314"/>
                    <a:pt x="18796" y="232918"/>
                    <a:pt x="13335" y="228473"/>
                  </a:cubicBezTo>
                  <a:cubicBezTo>
                    <a:pt x="10414" y="226314"/>
                    <a:pt x="8509" y="220345"/>
                    <a:pt x="8509" y="220345"/>
                  </a:cubicBezTo>
                  <a:cubicBezTo>
                    <a:pt x="8509" y="220345"/>
                    <a:pt x="2286" y="197104"/>
                    <a:pt x="1143" y="182118"/>
                  </a:cubicBezTo>
                  <a:cubicBezTo>
                    <a:pt x="0" y="168529"/>
                    <a:pt x="1524" y="161163"/>
                    <a:pt x="2667" y="146812"/>
                  </a:cubicBezTo>
                  <a:cubicBezTo>
                    <a:pt x="3810" y="133223"/>
                    <a:pt x="4191" y="122936"/>
                    <a:pt x="4826" y="114427"/>
                  </a:cubicBezTo>
                  <a:cubicBezTo>
                    <a:pt x="9271" y="47117"/>
                    <a:pt x="10668" y="38608"/>
                    <a:pt x="24003" y="0"/>
                  </a:cubicBezTo>
                  <a:lnTo>
                    <a:pt x="39878" y="5461"/>
                  </a:lnTo>
                  <a:lnTo>
                    <a:pt x="49403" y="14351"/>
                  </a:lnTo>
                  <a:cubicBezTo>
                    <a:pt x="60833" y="12192"/>
                    <a:pt x="70358" y="11049"/>
                    <a:pt x="77343" y="11049"/>
                  </a:cubicBezTo>
                  <a:cubicBezTo>
                    <a:pt x="124841" y="11049"/>
                    <a:pt x="162052" y="57023"/>
                    <a:pt x="162052" y="115951"/>
                  </a:cubicBezTo>
                  <a:cubicBezTo>
                    <a:pt x="162052" y="183642"/>
                    <a:pt x="157607" y="199517"/>
                    <a:pt x="125984" y="23926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586359" y="67945"/>
              <a:ext cx="143764" cy="304292"/>
            </a:xfrm>
            <a:custGeom>
              <a:avLst/>
              <a:gdLst/>
              <a:ahLst/>
              <a:cxnLst/>
              <a:rect r="r" b="b" t="t" l="l"/>
              <a:pathLst>
                <a:path h="304292" w="143764">
                  <a:moveTo>
                    <a:pt x="77597" y="187325"/>
                  </a:moveTo>
                  <a:cubicBezTo>
                    <a:pt x="75438" y="178435"/>
                    <a:pt x="82042" y="164465"/>
                    <a:pt x="82042" y="164465"/>
                  </a:cubicBezTo>
                  <a:cubicBezTo>
                    <a:pt x="82042" y="164465"/>
                    <a:pt x="79502" y="160020"/>
                    <a:pt x="77216" y="157861"/>
                  </a:cubicBezTo>
                  <a:cubicBezTo>
                    <a:pt x="69088" y="150876"/>
                    <a:pt x="59563" y="153797"/>
                    <a:pt x="49911" y="157861"/>
                  </a:cubicBezTo>
                  <a:cubicBezTo>
                    <a:pt x="32639" y="165989"/>
                    <a:pt x="34417" y="187325"/>
                    <a:pt x="34417" y="204978"/>
                  </a:cubicBezTo>
                  <a:cubicBezTo>
                    <a:pt x="34417" y="242951"/>
                    <a:pt x="44323" y="267970"/>
                    <a:pt x="59055" y="267970"/>
                  </a:cubicBezTo>
                  <a:cubicBezTo>
                    <a:pt x="69723" y="267970"/>
                    <a:pt x="74549" y="259080"/>
                    <a:pt x="77089" y="237363"/>
                  </a:cubicBezTo>
                  <a:cubicBezTo>
                    <a:pt x="77851" y="225171"/>
                    <a:pt x="79248" y="218567"/>
                    <a:pt x="85217" y="200914"/>
                  </a:cubicBezTo>
                  <a:cubicBezTo>
                    <a:pt x="85217" y="200914"/>
                    <a:pt x="78994" y="193167"/>
                    <a:pt x="77470" y="187325"/>
                  </a:cubicBezTo>
                  <a:moveTo>
                    <a:pt x="137541" y="199517"/>
                  </a:moveTo>
                  <a:lnTo>
                    <a:pt x="134620" y="204343"/>
                  </a:lnTo>
                  <a:cubicBezTo>
                    <a:pt x="134620" y="204343"/>
                    <a:pt x="133477" y="272415"/>
                    <a:pt x="124333" y="300736"/>
                  </a:cubicBezTo>
                  <a:cubicBezTo>
                    <a:pt x="124333" y="300736"/>
                    <a:pt x="117348" y="302260"/>
                    <a:pt x="113284" y="300736"/>
                  </a:cubicBezTo>
                  <a:cubicBezTo>
                    <a:pt x="108839" y="299212"/>
                    <a:pt x="107061" y="297053"/>
                    <a:pt x="104140" y="293751"/>
                  </a:cubicBezTo>
                  <a:cubicBezTo>
                    <a:pt x="101981" y="290830"/>
                    <a:pt x="99314" y="284861"/>
                    <a:pt x="99314" y="284861"/>
                  </a:cubicBezTo>
                  <a:cubicBezTo>
                    <a:pt x="81661" y="299212"/>
                    <a:pt x="70231" y="304292"/>
                    <a:pt x="59944" y="304292"/>
                  </a:cubicBezTo>
                  <a:cubicBezTo>
                    <a:pt x="26797" y="304292"/>
                    <a:pt x="0" y="262763"/>
                    <a:pt x="0" y="211963"/>
                  </a:cubicBezTo>
                  <a:cubicBezTo>
                    <a:pt x="0" y="163322"/>
                    <a:pt x="23114" y="123190"/>
                    <a:pt x="51181" y="123190"/>
                  </a:cubicBezTo>
                  <a:cubicBezTo>
                    <a:pt x="60452" y="123190"/>
                    <a:pt x="71374" y="124968"/>
                    <a:pt x="83185" y="128016"/>
                  </a:cubicBezTo>
                  <a:cubicBezTo>
                    <a:pt x="92710" y="118872"/>
                    <a:pt x="93853" y="115570"/>
                    <a:pt x="93853" y="91567"/>
                  </a:cubicBezTo>
                  <a:cubicBezTo>
                    <a:pt x="93853" y="91567"/>
                    <a:pt x="92075" y="87503"/>
                    <a:pt x="91313" y="84963"/>
                  </a:cubicBezTo>
                  <a:cubicBezTo>
                    <a:pt x="88392" y="74295"/>
                    <a:pt x="95377" y="68453"/>
                    <a:pt x="97536" y="57658"/>
                  </a:cubicBezTo>
                  <a:cubicBezTo>
                    <a:pt x="101219" y="40005"/>
                    <a:pt x="104140" y="13843"/>
                    <a:pt x="104521" y="12065"/>
                  </a:cubicBezTo>
                  <a:cubicBezTo>
                    <a:pt x="104902" y="10541"/>
                    <a:pt x="106045" y="3937"/>
                    <a:pt x="109601" y="2159"/>
                  </a:cubicBezTo>
                  <a:cubicBezTo>
                    <a:pt x="114046" y="0"/>
                    <a:pt x="121412" y="5842"/>
                    <a:pt x="121412" y="5842"/>
                  </a:cubicBezTo>
                  <a:lnTo>
                    <a:pt x="121412" y="10287"/>
                  </a:lnTo>
                  <a:lnTo>
                    <a:pt x="137541" y="12573"/>
                  </a:lnTo>
                  <a:lnTo>
                    <a:pt x="134620" y="57150"/>
                  </a:lnTo>
                  <a:cubicBezTo>
                    <a:pt x="142367" y="62992"/>
                    <a:pt x="143764" y="65659"/>
                    <a:pt x="143764" y="74041"/>
                  </a:cubicBezTo>
                  <a:cubicBezTo>
                    <a:pt x="143764" y="80264"/>
                    <a:pt x="137541" y="199517"/>
                    <a:pt x="137541" y="19951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760095" y="131318"/>
              <a:ext cx="116586" cy="179959"/>
            </a:xfrm>
            <a:custGeom>
              <a:avLst/>
              <a:gdLst/>
              <a:ahLst/>
              <a:cxnLst/>
              <a:rect r="r" b="b" t="t" l="l"/>
              <a:pathLst>
                <a:path h="179959" w="116586">
                  <a:moveTo>
                    <a:pt x="115951" y="100457"/>
                  </a:moveTo>
                  <a:cubicBezTo>
                    <a:pt x="111125" y="99314"/>
                    <a:pt x="109347" y="98552"/>
                    <a:pt x="104902" y="98552"/>
                  </a:cubicBezTo>
                  <a:cubicBezTo>
                    <a:pt x="98679" y="98933"/>
                    <a:pt x="96012" y="105156"/>
                    <a:pt x="89789" y="104394"/>
                  </a:cubicBezTo>
                  <a:cubicBezTo>
                    <a:pt x="86106" y="104013"/>
                    <a:pt x="81280" y="101092"/>
                    <a:pt x="81280" y="101092"/>
                  </a:cubicBezTo>
                  <a:lnTo>
                    <a:pt x="82423" y="98552"/>
                  </a:lnTo>
                  <a:lnTo>
                    <a:pt x="77978" y="94107"/>
                  </a:lnTo>
                  <a:cubicBezTo>
                    <a:pt x="76454" y="71247"/>
                    <a:pt x="78359" y="56515"/>
                    <a:pt x="61722" y="53975"/>
                  </a:cubicBezTo>
                  <a:cubicBezTo>
                    <a:pt x="58420" y="53213"/>
                    <a:pt x="56515" y="52832"/>
                    <a:pt x="53213" y="53975"/>
                  </a:cubicBezTo>
                  <a:cubicBezTo>
                    <a:pt x="44704" y="56134"/>
                    <a:pt x="43688" y="70485"/>
                    <a:pt x="42545" y="73914"/>
                  </a:cubicBezTo>
                  <a:cubicBezTo>
                    <a:pt x="40767" y="81280"/>
                    <a:pt x="41021" y="109982"/>
                    <a:pt x="39624" y="133223"/>
                  </a:cubicBezTo>
                  <a:cubicBezTo>
                    <a:pt x="38481" y="150114"/>
                    <a:pt x="38862" y="157099"/>
                    <a:pt x="36322" y="176276"/>
                  </a:cubicBezTo>
                  <a:cubicBezTo>
                    <a:pt x="36322" y="176276"/>
                    <a:pt x="30099" y="179959"/>
                    <a:pt x="26416" y="178435"/>
                  </a:cubicBezTo>
                  <a:cubicBezTo>
                    <a:pt x="23876" y="177292"/>
                    <a:pt x="24257" y="174371"/>
                    <a:pt x="21590" y="173609"/>
                  </a:cubicBezTo>
                  <a:cubicBezTo>
                    <a:pt x="18669" y="172847"/>
                    <a:pt x="17145" y="176911"/>
                    <a:pt x="14224" y="175768"/>
                  </a:cubicBezTo>
                  <a:cubicBezTo>
                    <a:pt x="13081" y="175387"/>
                    <a:pt x="12065" y="173609"/>
                    <a:pt x="12065" y="173609"/>
                  </a:cubicBezTo>
                  <a:lnTo>
                    <a:pt x="6604" y="179070"/>
                  </a:lnTo>
                  <a:cubicBezTo>
                    <a:pt x="1524" y="169545"/>
                    <a:pt x="0" y="155829"/>
                    <a:pt x="0" y="155829"/>
                  </a:cubicBezTo>
                  <a:cubicBezTo>
                    <a:pt x="381" y="147320"/>
                    <a:pt x="1524" y="137414"/>
                    <a:pt x="2921" y="125984"/>
                  </a:cubicBezTo>
                  <a:cubicBezTo>
                    <a:pt x="6223" y="105410"/>
                    <a:pt x="7366" y="70104"/>
                    <a:pt x="7366" y="66294"/>
                  </a:cubicBezTo>
                  <a:lnTo>
                    <a:pt x="6604" y="36830"/>
                  </a:lnTo>
                  <a:cubicBezTo>
                    <a:pt x="6604" y="12192"/>
                    <a:pt x="12446" y="0"/>
                    <a:pt x="24257" y="0"/>
                  </a:cubicBezTo>
                  <a:cubicBezTo>
                    <a:pt x="33782" y="0"/>
                    <a:pt x="38227" y="28321"/>
                    <a:pt x="37846" y="31623"/>
                  </a:cubicBezTo>
                  <a:cubicBezTo>
                    <a:pt x="47752" y="26416"/>
                    <a:pt x="61722" y="21717"/>
                    <a:pt x="66548" y="21717"/>
                  </a:cubicBezTo>
                  <a:cubicBezTo>
                    <a:pt x="93472" y="21717"/>
                    <a:pt x="116586" y="50038"/>
                    <a:pt x="116586" y="83185"/>
                  </a:cubicBezTo>
                  <a:cubicBezTo>
                    <a:pt x="116586" y="88646"/>
                    <a:pt x="116205" y="94615"/>
                    <a:pt x="115824" y="10007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902970" y="93726"/>
              <a:ext cx="186309" cy="248158"/>
            </a:xfrm>
            <a:custGeom>
              <a:avLst/>
              <a:gdLst/>
              <a:ahLst/>
              <a:cxnLst/>
              <a:rect r="r" b="b" t="t" l="l"/>
              <a:pathLst>
                <a:path h="248158" w="186309">
                  <a:moveTo>
                    <a:pt x="103759" y="40894"/>
                  </a:moveTo>
                  <a:cubicBezTo>
                    <a:pt x="71374" y="40894"/>
                    <a:pt x="59182" y="50800"/>
                    <a:pt x="43688" y="89154"/>
                  </a:cubicBezTo>
                  <a:cubicBezTo>
                    <a:pt x="54356" y="90297"/>
                    <a:pt x="62484" y="91059"/>
                    <a:pt x="67691" y="91059"/>
                  </a:cubicBezTo>
                  <a:cubicBezTo>
                    <a:pt x="80518" y="91059"/>
                    <a:pt x="92329" y="88900"/>
                    <a:pt x="128016" y="78486"/>
                  </a:cubicBezTo>
                  <a:cubicBezTo>
                    <a:pt x="128397" y="75565"/>
                    <a:pt x="122555" y="40894"/>
                    <a:pt x="103759" y="40894"/>
                  </a:cubicBezTo>
                  <a:moveTo>
                    <a:pt x="161925" y="217932"/>
                  </a:moveTo>
                  <a:cubicBezTo>
                    <a:pt x="142748" y="237871"/>
                    <a:pt x="106680" y="248158"/>
                    <a:pt x="98298" y="248158"/>
                  </a:cubicBezTo>
                  <a:cubicBezTo>
                    <a:pt x="57404" y="248158"/>
                    <a:pt x="19558" y="203962"/>
                    <a:pt x="6985" y="154305"/>
                  </a:cubicBezTo>
                  <a:cubicBezTo>
                    <a:pt x="0" y="125603"/>
                    <a:pt x="11049" y="78105"/>
                    <a:pt x="11049" y="78105"/>
                  </a:cubicBezTo>
                  <a:cubicBezTo>
                    <a:pt x="24257" y="40894"/>
                    <a:pt x="35687" y="23622"/>
                    <a:pt x="51562" y="18796"/>
                  </a:cubicBezTo>
                  <a:cubicBezTo>
                    <a:pt x="58166" y="16637"/>
                    <a:pt x="95758" y="0"/>
                    <a:pt x="121539" y="9652"/>
                  </a:cubicBezTo>
                  <a:cubicBezTo>
                    <a:pt x="155829" y="22479"/>
                    <a:pt x="169418" y="86614"/>
                    <a:pt x="169418" y="90297"/>
                  </a:cubicBezTo>
                  <a:cubicBezTo>
                    <a:pt x="169418" y="92456"/>
                    <a:pt x="167259" y="96901"/>
                    <a:pt x="162814" y="101346"/>
                  </a:cubicBezTo>
                  <a:cubicBezTo>
                    <a:pt x="126746" y="114554"/>
                    <a:pt x="108331" y="118999"/>
                    <a:pt x="87757" y="118999"/>
                  </a:cubicBezTo>
                  <a:cubicBezTo>
                    <a:pt x="74549" y="118999"/>
                    <a:pt x="58293" y="117856"/>
                    <a:pt x="39878" y="115697"/>
                  </a:cubicBezTo>
                  <a:cubicBezTo>
                    <a:pt x="38354" y="127508"/>
                    <a:pt x="38100" y="138557"/>
                    <a:pt x="38100" y="147701"/>
                  </a:cubicBezTo>
                  <a:cubicBezTo>
                    <a:pt x="38100" y="183769"/>
                    <a:pt x="60579" y="216154"/>
                    <a:pt x="85979" y="216154"/>
                  </a:cubicBezTo>
                  <a:cubicBezTo>
                    <a:pt x="98806" y="216154"/>
                    <a:pt x="124206" y="205486"/>
                    <a:pt x="138938" y="193294"/>
                  </a:cubicBezTo>
                  <a:cubicBezTo>
                    <a:pt x="149987" y="184404"/>
                    <a:pt x="169164" y="160528"/>
                    <a:pt x="177927" y="163830"/>
                  </a:cubicBezTo>
                  <a:cubicBezTo>
                    <a:pt x="177927" y="163830"/>
                    <a:pt x="176784" y="167132"/>
                    <a:pt x="177927" y="169037"/>
                  </a:cubicBezTo>
                  <a:cubicBezTo>
                    <a:pt x="179070" y="171958"/>
                    <a:pt x="182753" y="170180"/>
                    <a:pt x="184531" y="172720"/>
                  </a:cubicBezTo>
                  <a:cubicBezTo>
                    <a:pt x="186309" y="175260"/>
                    <a:pt x="185293" y="178562"/>
                    <a:pt x="185293" y="181229"/>
                  </a:cubicBezTo>
                  <a:cubicBezTo>
                    <a:pt x="185293" y="188976"/>
                    <a:pt x="173863" y="205867"/>
                    <a:pt x="162052" y="218059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105408" y="67945"/>
              <a:ext cx="143891" cy="304292"/>
            </a:xfrm>
            <a:custGeom>
              <a:avLst/>
              <a:gdLst/>
              <a:ahLst/>
              <a:cxnLst/>
              <a:rect r="r" b="b" t="t" l="l"/>
              <a:pathLst>
                <a:path h="304292" w="143891">
                  <a:moveTo>
                    <a:pt x="77597" y="187325"/>
                  </a:moveTo>
                  <a:cubicBezTo>
                    <a:pt x="75438" y="178435"/>
                    <a:pt x="82042" y="164465"/>
                    <a:pt x="82042" y="164465"/>
                  </a:cubicBezTo>
                  <a:cubicBezTo>
                    <a:pt x="82042" y="164465"/>
                    <a:pt x="79502" y="160020"/>
                    <a:pt x="77216" y="157861"/>
                  </a:cubicBezTo>
                  <a:cubicBezTo>
                    <a:pt x="69088" y="150876"/>
                    <a:pt x="59563" y="153797"/>
                    <a:pt x="49911" y="157861"/>
                  </a:cubicBezTo>
                  <a:cubicBezTo>
                    <a:pt x="32639" y="165989"/>
                    <a:pt x="34417" y="187325"/>
                    <a:pt x="34417" y="204978"/>
                  </a:cubicBezTo>
                  <a:cubicBezTo>
                    <a:pt x="34417" y="242951"/>
                    <a:pt x="44323" y="267970"/>
                    <a:pt x="59055" y="267970"/>
                  </a:cubicBezTo>
                  <a:cubicBezTo>
                    <a:pt x="69723" y="267970"/>
                    <a:pt x="74549" y="259080"/>
                    <a:pt x="77089" y="237363"/>
                  </a:cubicBezTo>
                  <a:cubicBezTo>
                    <a:pt x="77851" y="225171"/>
                    <a:pt x="79248" y="218567"/>
                    <a:pt x="85217" y="200914"/>
                  </a:cubicBezTo>
                  <a:cubicBezTo>
                    <a:pt x="85217" y="200914"/>
                    <a:pt x="78994" y="193167"/>
                    <a:pt x="77470" y="187325"/>
                  </a:cubicBezTo>
                  <a:moveTo>
                    <a:pt x="137541" y="199517"/>
                  </a:moveTo>
                  <a:lnTo>
                    <a:pt x="134620" y="204343"/>
                  </a:lnTo>
                  <a:cubicBezTo>
                    <a:pt x="134620" y="204343"/>
                    <a:pt x="133477" y="272415"/>
                    <a:pt x="124333" y="300736"/>
                  </a:cubicBezTo>
                  <a:cubicBezTo>
                    <a:pt x="124333" y="300736"/>
                    <a:pt x="117348" y="302260"/>
                    <a:pt x="113284" y="300736"/>
                  </a:cubicBezTo>
                  <a:cubicBezTo>
                    <a:pt x="108839" y="299212"/>
                    <a:pt x="107061" y="297053"/>
                    <a:pt x="104140" y="293751"/>
                  </a:cubicBezTo>
                  <a:cubicBezTo>
                    <a:pt x="101981" y="290830"/>
                    <a:pt x="99314" y="284861"/>
                    <a:pt x="99314" y="284861"/>
                  </a:cubicBezTo>
                  <a:cubicBezTo>
                    <a:pt x="81661" y="299212"/>
                    <a:pt x="70231" y="304292"/>
                    <a:pt x="59944" y="304292"/>
                  </a:cubicBezTo>
                  <a:cubicBezTo>
                    <a:pt x="26797" y="304292"/>
                    <a:pt x="0" y="262763"/>
                    <a:pt x="0" y="211963"/>
                  </a:cubicBezTo>
                  <a:cubicBezTo>
                    <a:pt x="0" y="163322"/>
                    <a:pt x="23114" y="123190"/>
                    <a:pt x="51181" y="123190"/>
                  </a:cubicBezTo>
                  <a:cubicBezTo>
                    <a:pt x="60452" y="123190"/>
                    <a:pt x="71374" y="124968"/>
                    <a:pt x="83185" y="128016"/>
                  </a:cubicBezTo>
                  <a:cubicBezTo>
                    <a:pt x="92710" y="118872"/>
                    <a:pt x="93853" y="115570"/>
                    <a:pt x="93853" y="91567"/>
                  </a:cubicBezTo>
                  <a:cubicBezTo>
                    <a:pt x="93853" y="91567"/>
                    <a:pt x="92075" y="87503"/>
                    <a:pt x="91313" y="84963"/>
                  </a:cubicBezTo>
                  <a:cubicBezTo>
                    <a:pt x="88392" y="74295"/>
                    <a:pt x="95377" y="68453"/>
                    <a:pt x="97536" y="57658"/>
                  </a:cubicBezTo>
                  <a:cubicBezTo>
                    <a:pt x="101219" y="40005"/>
                    <a:pt x="104140" y="13843"/>
                    <a:pt x="104521" y="12065"/>
                  </a:cubicBezTo>
                  <a:cubicBezTo>
                    <a:pt x="104902" y="10541"/>
                    <a:pt x="106045" y="3937"/>
                    <a:pt x="109601" y="2159"/>
                  </a:cubicBezTo>
                  <a:cubicBezTo>
                    <a:pt x="114046" y="0"/>
                    <a:pt x="121412" y="5842"/>
                    <a:pt x="121412" y="5842"/>
                  </a:cubicBezTo>
                  <a:lnTo>
                    <a:pt x="121412" y="10287"/>
                  </a:lnTo>
                  <a:lnTo>
                    <a:pt x="137668" y="12446"/>
                  </a:lnTo>
                  <a:lnTo>
                    <a:pt x="134747" y="57023"/>
                  </a:lnTo>
                  <a:cubicBezTo>
                    <a:pt x="142494" y="62865"/>
                    <a:pt x="143891" y="65532"/>
                    <a:pt x="143891" y="73914"/>
                  </a:cubicBezTo>
                  <a:cubicBezTo>
                    <a:pt x="143891" y="80137"/>
                    <a:pt x="137668" y="199390"/>
                    <a:pt x="137668" y="19939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304671" y="58547"/>
              <a:ext cx="64770" cy="320040"/>
            </a:xfrm>
            <a:custGeom>
              <a:avLst/>
              <a:gdLst/>
              <a:ahLst/>
              <a:cxnLst/>
              <a:rect r="r" b="b" t="t" l="l"/>
              <a:pathLst>
                <a:path h="320040" w="64770">
                  <a:moveTo>
                    <a:pt x="56896" y="131953"/>
                  </a:moveTo>
                  <a:cubicBezTo>
                    <a:pt x="44450" y="204851"/>
                    <a:pt x="32258" y="320040"/>
                    <a:pt x="32258" y="320040"/>
                  </a:cubicBezTo>
                  <a:lnTo>
                    <a:pt x="3175" y="313055"/>
                  </a:lnTo>
                  <a:cubicBezTo>
                    <a:pt x="2794" y="309372"/>
                    <a:pt x="4953" y="281813"/>
                    <a:pt x="8382" y="265938"/>
                  </a:cubicBezTo>
                  <a:cubicBezTo>
                    <a:pt x="9525" y="259715"/>
                    <a:pt x="11303" y="247904"/>
                    <a:pt x="12446" y="236093"/>
                  </a:cubicBezTo>
                  <a:cubicBezTo>
                    <a:pt x="15367" y="210312"/>
                    <a:pt x="15367" y="169418"/>
                    <a:pt x="15367" y="169418"/>
                  </a:cubicBezTo>
                  <a:lnTo>
                    <a:pt x="19812" y="137414"/>
                  </a:lnTo>
                  <a:cubicBezTo>
                    <a:pt x="7239" y="129667"/>
                    <a:pt x="3937" y="125984"/>
                    <a:pt x="3937" y="118618"/>
                  </a:cubicBezTo>
                  <a:cubicBezTo>
                    <a:pt x="3937" y="113157"/>
                    <a:pt x="5842" y="105410"/>
                    <a:pt x="8763" y="96139"/>
                  </a:cubicBezTo>
                  <a:lnTo>
                    <a:pt x="23495" y="93218"/>
                  </a:lnTo>
                  <a:cubicBezTo>
                    <a:pt x="23495" y="93218"/>
                    <a:pt x="29337" y="66040"/>
                    <a:pt x="42672" y="65659"/>
                  </a:cubicBezTo>
                  <a:cubicBezTo>
                    <a:pt x="55245" y="64897"/>
                    <a:pt x="64770" y="71501"/>
                    <a:pt x="64770" y="89154"/>
                  </a:cubicBezTo>
                  <a:cubicBezTo>
                    <a:pt x="64770" y="96139"/>
                    <a:pt x="59944" y="115316"/>
                    <a:pt x="57023" y="131826"/>
                  </a:cubicBezTo>
                  <a:moveTo>
                    <a:pt x="11430" y="38735"/>
                  </a:moveTo>
                  <a:cubicBezTo>
                    <a:pt x="7747" y="37211"/>
                    <a:pt x="5588" y="36830"/>
                    <a:pt x="3302" y="34290"/>
                  </a:cubicBezTo>
                  <a:cubicBezTo>
                    <a:pt x="0" y="29845"/>
                    <a:pt x="1397" y="25146"/>
                    <a:pt x="3302" y="19939"/>
                  </a:cubicBezTo>
                  <a:cubicBezTo>
                    <a:pt x="7747" y="6985"/>
                    <a:pt x="25781" y="0"/>
                    <a:pt x="36830" y="8509"/>
                  </a:cubicBezTo>
                  <a:cubicBezTo>
                    <a:pt x="42672" y="13335"/>
                    <a:pt x="45339" y="18415"/>
                    <a:pt x="44958" y="26162"/>
                  </a:cubicBezTo>
                  <a:cubicBezTo>
                    <a:pt x="43815" y="40132"/>
                    <a:pt x="24384" y="43434"/>
                    <a:pt x="11430" y="38735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3224584" y="404527"/>
            <a:ext cx="4323607" cy="3097644"/>
          </a:xfrm>
          <a:custGeom>
            <a:avLst/>
            <a:gdLst/>
            <a:ahLst/>
            <a:cxnLst/>
            <a:rect r="r" b="b" t="t" l="l"/>
            <a:pathLst>
              <a:path h="3097644" w="4323607">
                <a:moveTo>
                  <a:pt x="0" y="0"/>
                </a:moveTo>
                <a:lnTo>
                  <a:pt x="4323607" y="0"/>
                </a:lnTo>
                <a:lnTo>
                  <a:pt x="4323607" y="3097644"/>
                </a:lnTo>
                <a:lnTo>
                  <a:pt x="0" y="30976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-63503" y="11324158"/>
            <a:ext cx="10927004" cy="1377734"/>
          </a:xfrm>
          <a:custGeom>
            <a:avLst/>
            <a:gdLst/>
            <a:ahLst/>
            <a:cxnLst/>
            <a:rect r="r" b="b" t="t" l="l"/>
            <a:pathLst>
              <a:path h="1377734" w="10927004">
                <a:moveTo>
                  <a:pt x="0" y="0"/>
                </a:moveTo>
                <a:lnTo>
                  <a:pt x="10927004" y="0"/>
                </a:lnTo>
                <a:lnTo>
                  <a:pt x="10927004" y="1377734"/>
                </a:lnTo>
                <a:lnTo>
                  <a:pt x="0" y="13777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77079" y="11905993"/>
            <a:ext cx="3086538" cy="564794"/>
          </a:xfrm>
          <a:custGeom>
            <a:avLst/>
            <a:gdLst/>
            <a:ahLst/>
            <a:cxnLst/>
            <a:rect r="r" b="b" t="t" l="l"/>
            <a:pathLst>
              <a:path h="564794" w="3086538">
                <a:moveTo>
                  <a:pt x="0" y="0"/>
                </a:moveTo>
                <a:lnTo>
                  <a:pt x="3086538" y="0"/>
                </a:lnTo>
                <a:lnTo>
                  <a:pt x="3086538" y="564794"/>
                </a:lnTo>
                <a:lnTo>
                  <a:pt x="0" y="56479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7863830" y="11696271"/>
            <a:ext cx="2131123" cy="756285"/>
          </a:xfrm>
          <a:custGeom>
            <a:avLst/>
            <a:gdLst/>
            <a:ahLst/>
            <a:cxnLst/>
            <a:rect r="r" b="b" t="t" l="l"/>
            <a:pathLst>
              <a:path h="756285" w="2131123">
                <a:moveTo>
                  <a:pt x="0" y="0"/>
                </a:moveTo>
                <a:lnTo>
                  <a:pt x="2131124" y="0"/>
                </a:lnTo>
                <a:lnTo>
                  <a:pt x="2131124" y="756285"/>
                </a:lnTo>
                <a:lnTo>
                  <a:pt x="0" y="75628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245250" y="11977726"/>
            <a:ext cx="764543" cy="430444"/>
          </a:xfrm>
          <a:custGeom>
            <a:avLst/>
            <a:gdLst/>
            <a:ahLst/>
            <a:cxnLst/>
            <a:rect r="r" b="b" t="t" l="l"/>
            <a:pathLst>
              <a:path h="430444" w="764543">
                <a:moveTo>
                  <a:pt x="0" y="0"/>
                </a:moveTo>
                <a:lnTo>
                  <a:pt x="764543" y="0"/>
                </a:lnTo>
                <a:lnTo>
                  <a:pt x="764543" y="430444"/>
                </a:lnTo>
                <a:lnTo>
                  <a:pt x="0" y="43044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3494637" y="11942378"/>
            <a:ext cx="449799" cy="445389"/>
            <a:chOff x="0" y="0"/>
            <a:chExt cx="449796" cy="44538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63500" y="63500"/>
              <a:ext cx="322834" cy="318516"/>
            </a:xfrm>
            <a:custGeom>
              <a:avLst/>
              <a:gdLst/>
              <a:ahLst/>
              <a:cxnLst/>
              <a:rect r="r" b="b" t="t" l="l"/>
              <a:pathLst>
                <a:path h="318516" w="322834">
                  <a:moveTo>
                    <a:pt x="322834" y="159258"/>
                  </a:moveTo>
                  <a:cubicBezTo>
                    <a:pt x="322834" y="247142"/>
                    <a:pt x="250571" y="318516"/>
                    <a:pt x="161417" y="318516"/>
                  </a:cubicBezTo>
                  <a:cubicBezTo>
                    <a:pt x="72263" y="318516"/>
                    <a:pt x="0" y="247142"/>
                    <a:pt x="0" y="159258"/>
                  </a:cubicBezTo>
                  <a:cubicBezTo>
                    <a:pt x="0" y="71374"/>
                    <a:pt x="72263" y="0"/>
                    <a:pt x="161417" y="0"/>
                  </a:cubicBezTo>
                  <a:cubicBezTo>
                    <a:pt x="250571" y="0"/>
                    <a:pt x="322834" y="71247"/>
                    <a:pt x="322834" y="15925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84658" y="139192"/>
              <a:ext cx="80391" cy="167005"/>
            </a:xfrm>
            <a:custGeom>
              <a:avLst/>
              <a:gdLst/>
              <a:ahLst/>
              <a:cxnLst/>
              <a:rect r="r" b="b" t="t" l="l"/>
              <a:pathLst>
                <a:path h="167005" w="80391">
                  <a:moveTo>
                    <a:pt x="15113" y="167005"/>
                  </a:moveTo>
                  <a:lnTo>
                    <a:pt x="15113" y="79629"/>
                  </a:lnTo>
                  <a:lnTo>
                    <a:pt x="0" y="79629"/>
                  </a:lnTo>
                  <a:lnTo>
                    <a:pt x="0" y="53721"/>
                  </a:lnTo>
                  <a:lnTo>
                    <a:pt x="14986" y="53721"/>
                  </a:lnTo>
                  <a:lnTo>
                    <a:pt x="14986" y="49276"/>
                  </a:lnTo>
                  <a:cubicBezTo>
                    <a:pt x="14986" y="35560"/>
                    <a:pt x="19177" y="20574"/>
                    <a:pt x="29591" y="11303"/>
                  </a:cubicBezTo>
                  <a:cubicBezTo>
                    <a:pt x="38481" y="2921"/>
                    <a:pt x="50927" y="0"/>
                    <a:pt x="61341" y="0"/>
                  </a:cubicBezTo>
                  <a:cubicBezTo>
                    <a:pt x="69342" y="0"/>
                    <a:pt x="75438" y="889"/>
                    <a:pt x="80391" y="2286"/>
                  </a:cubicBezTo>
                  <a:lnTo>
                    <a:pt x="78994" y="29337"/>
                  </a:lnTo>
                  <a:cubicBezTo>
                    <a:pt x="75946" y="28448"/>
                    <a:pt x="72136" y="27686"/>
                    <a:pt x="67437" y="27686"/>
                  </a:cubicBezTo>
                  <a:cubicBezTo>
                    <a:pt x="55626" y="27686"/>
                    <a:pt x="50800" y="36703"/>
                    <a:pt x="50800" y="47879"/>
                  </a:cubicBezTo>
                  <a:lnTo>
                    <a:pt x="50800" y="53721"/>
                  </a:lnTo>
                  <a:lnTo>
                    <a:pt x="73787" y="53721"/>
                  </a:lnTo>
                  <a:lnTo>
                    <a:pt x="73787" y="79629"/>
                  </a:lnTo>
                  <a:lnTo>
                    <a:pt x="51054" y="79629"/>
                  </a:lnTo>
                  <a:lnTo>
                    <a:pt x="51054" y="16700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20" id="20"/>
          <p:cNvGrpSpPr>
            <a:grpSpLocks noChangeAspect="true"/>
          </p:cNvGrpSpPr>
          <p:nvPr/>
        </p:nvGrpSpPr>
        <p:grpSpPr>
          <a:xfrm rot="0">
            <a:off x="6252610" y="11942378"/>
            <a:ext cx="1071410" cy="445389"/>
            <a:chOff x="0" y="0"/>
            <a:chExt cx="1071410" cy="445389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425323" y="190500"/>
              <a:ext cx="582803" cy="60579"/>
            </a:xfrm>
            <a:custGeom>
              <a:avLst/>
              <a:gdLst/>
              <a:ahLst/>
              <a:cxnLst/>
              <a:rect r="r" b="b" t="t" l="l"/>
              <a:pathLst>
                <a:path h="60579" w="582803">
                  <a:moveTo>
                    <a:pt x="26416" y="24638"/>
                  </a:moveTo>
                  <a:cubicBezTo>
                    <a:pt x="29591" y="24638"/>
                    <a:pt x="31623" y="27178"/>
                    <a:pt x="31623" y="30861"/>
                  </a:cubicBezTo>
                  <a:cubicBezTo>
                    <a:pt x="31623" y="35814"/>
                    <a:pt x="28321" y="41021"/>
                    <a:pt x="23876" y="41021"/>
                  </a:cubicBezTo>
                  <a:cubicBezTo>
                    <a:pt x="20574" y="41021"/>
                    <a:pt x="18542" y="38227"/>
                    <a:pt x="18542" y="34544"/>
                  </a:cubicBezTo>
                  <a:cubicBezTo>
                    <a:pt x="18542" y="29845"/>
                    <a:pt x="21717" y="24511"/>
                    <a:pt x="26416" y="24511"/>
                  </a:cubicBezTo>
                  <a:moveTo>
                    <a:pt x="41656" y="48133"/>
                  </a:moveTo>
                  <a:cubicBezTo>
                    <a:pt x="37211" y="52324"/>
                    <a:pt x="30988" y="53086"/>
                    <a:pt x="25400" y="53086"/>
                  </a:cubicBezTo>
                  <a:cubicBezTo>
                    <a:pt x="14859" y="53086"/>
                    <a:pt x="7239" y="44196"/>
                    <a:pt x="7239" y="32004"/>
                  </a:cubicBezTo>
                  <a:cubicBezTo>
                    <a:pt x="7239" y="20955"/>
                    <a:pt x="15367" y="10922"/>
                    <a:pt x="27178" y="10922"/>
                  </a:cubicBezTo>
                  <a:cubicBezTo>
                    <a:pt x="35433" y="10922"/>
                    <a:pt x="45466" y="14224"/>
                    <a:pt x="45466" y="26924"/>
                  </a:cubicBezTo>
                  <a:cubicBezTo>
                    <a:pt x="45466" y="36576"/>
                    <a:pt x="41021" y="40767"/>
                    <a:pt x="37465" y="40767"/>
                  </a:cubicBezTo>
                  <a:cubicBezTo>
                    <a:pt x="36703" y="40767"/>
                    <a:pt x="36449" y="40259"/>
                    <a:pt x="36449" y="39624"/>
                  </a:cubicBezTo>
                  <a:cubicBezTo>
                    <a:pt x="36449" y="38989"/>
                    <a:pt x="36703" y="37846"/>
                    <a:pt x="36957" y="36957"/>
                  </a:cubicBezTo>
                  <a:lnTo>
                    <a:pt x="40767" y="18034"/>
                  </a:lnTo>
                  <a:lnTo>
                    <a:pt x="34798" y="18034"/>
                  </a:lnTo>
                  <a:lnTo>
                    <a:pt x="33909" y="21717"/>
                  </a:lnTo>
                  <a:cubicBezTo>
                    <a:pt x="32004" y="18415"/>
                    <a:pt x="29083" y="16764"/>
                    <a:pt x="25781" y="16764"/>
                  </a:cubicBezTo>
                  <a:cubicBezTo>
                    <a:pt x="17780" y="16764"/>
                    <a:pt x="11303" y="25273"/>
                    <a:pt x="11303" y="35560"/>
                  </a:cubicBezTo>
                  <a:cubicBezTo>
                    <a:pt x="11303" y="43180"/>
                    <a:pt x="16383" y="48387"/>
                    <a:pt x="22225" y="48387"/>
                  </a:cubicBezTo>
                  <a:cubicBezTo>
                    <a:pt x="25146" y="48387"/>
                    <a:pt x="27559" y="46482"/>
                    <a:pt x="29337" y="44323"/>
                  </a:cubicBezTo>
                  <a:lnTo>
                    <a:pt x="29464" y="44323"/>
                  </a:lnTo>
                  <a:cubicBezTo>
                    <a:pt x="29591" y="47117"/>
                    <a:pt x="31242" y="48387"/>
                    <a:pt x="33274" y="48387"/>
                  </a:cubicBezTo>
                  <a:cubicBezTo>
                    <a:pt x="37973" y="48387"/>
                    <a:pt x="51054" y="42672"/>
                    <a:pt x="51054" y="26670"/>
                  </a:cubicBezTo>
                  <a:cubicBezTo>
                    <a:pt x="51054" y="10668"/>
                    <a:pt x="38608" y="3683"/>
                    <a:pt x="27178" y="3683"/>
                  </a:cubicBezTo>
                  <a:cubicBezTo>
                    <a:pt x="11430" y="3683"/>
                    <a:pt x="0" y="16383"/>
                    <a:pt x="0" y="31877"/>
                  </a:cubicBezTo>
                  <a:cubicBezTo>
                    <a:pt x="0" y="50673"/>
                    <a:pt x="13335" y="60071"/>
                    <a:pt x="25527" y="60071"/>
                  </a:cubicBezTo>
                  <a:cubicBezTo>
                    <a:pt x="34671" y="60071"/>
                    <a:pt x="42545" y="56515"/>
                    <a:pt x="47752" y="47879"/>
                  </a:cubicBezTo>
                  <a:close/>
                  <a:moveTo>
                    <a:pt x="58547" y="59309"/>
                  </a:moveTo>
                  <a:lnTo>
                    <a:pt x="67945" y="59309"/>
                  </a:lnTo>
                  <a:lnTo>
                    <a:pt x="67945" y="889"/>
                  </a:lnTo>
                  <a:lnTo>
                    <a:pt x="58547" y="889"/>
                  </a:lnTo>
                  <a:close/>
                  <a:moveTo>
                    <a:pt x="79756" y="30099"/>
                  </a:moveTo>
                  <a:cubicBezTo>
                    <a:pt x="82931" y="27432"/>
                    <a:pt x="86995" y="25781"/>
                    <a:pt x="90932" y="25781"/>
                  </a:cubicBezTo>
                  <a:cubicBezTo>
                    <a:pt x="96520" y="25781"/>
                    <a:pt x="99060" y="27940"/>
                    <a:pt x="99060" y="34417"/>
                  </a:cubicBezTo>
                  <a:lnTo>
                    <a:pt x="93853" y="34417"/>
                  </a:lnTo>
                  <a:cubicBezTo>
                    <a:pt x="89916" y="34417"/>
                    <a:pt x="85217" y="34798"/>
                    <a:pt x="81661" y="36703"/>
                  </a:cubicBezTo>
                  <a:cubicBezTo>
                    <a:pt x="78105" y="38608"/>
                    <a:pt x="75438" y="42164"/>
                    <a:pt x="75438" y="48133"/>
                  </a:cubicBezTo>
                  <a:cubicBezTo>
                    <a:pt x="75438" y="55753"/>
                    <a:pt x="81661" y="60071"/>
                    <a:pt x="88138" y="60071"/>
                  </a:cubicBezTo>
                  <a:cubicBezTo>
                    <a:pt x="92456" y="60071"/>
                    <a:pt x="97155" y="57531"/>
                    <a:pt x="99314" y="53086"/>
                  </a:cubicBezTo>
                  <a:lnTo>
                    <a:pt x="99441" y="53086"/>
                  </a:lnTo>
                  <a:cubicBezTo>
                    <a:pt x="99568" y="54356"/>
                    <a:pt x="99568" y="57023"/>
                    <a:pt x="99822" y="59055"/>
                  </a:cubicBezTo>
                  <a:lnTo>
                    <a:pt x="108077" y="59055"/>
                  </a:lnTo>
                  <a:cubicBezTo>
                    <a:pt x="107823" y="55880"/>
                    <a:pt x="107696" y="53086"/>
                    <a:pt x="107696" y="50038"/>
                  </a:cubicBezTo>
                  <a:cubicBezTo>
                    <a:pt x="107696" y="46990"/>
                    <a:pt x="107569" y="44069"/>
                    <a:pt x="107569" y="40005"/>
                  </a:cubicBezTo>
                  <a:lnTo>
                    <a:pt x="107569" y="34925"/>
                  </a:lnTo>
                  <a:cubicBezTo>
                    <a:pt x="107569" y="22987"/>
                    <a:pt x="102997" y="17907"/>
                    <a:pt x="91948" y="17907"/>
                  </a:cubicBezTo>
                  <a:cubicBezTo>
                    <a:pt x="87884" y="17907"/>
                    <a:pt x="83058" y="19050"/>
                    <a:pt x="79375" y="20955"/>
                  </a:cubicBezTo>
                  <a:close/>
                  <a:moveTo>
                    <a:pt x="84582" y="47625"/>
                  </a:moveTo>
                  <a:cubicBezTo>
                    <a:pt x="84582" y="41402"/>
                    <a:pt x="90805" y="40640"/>
                    <a:pt x="95123" y="40640"/>
                  </a:cubicBezTo>
                  <a:lnTo>
                    <a:pt x="99187" y="40640"/>
                  </a:lnTo>
                  <a:cubicBezTo>
                    <a:pt x="99187" y="43815"/>
                    <a:pt x="98806" y="46609"/>
                    <a:pt x="97282" y="48895"/>
                  </a:cubicBezTo>
                  <a:cubicBezTo>
                    <a:pt x="95758" y="51181"/>
                    <a:pt x="93599" y="52451"/>
                    <a:pt x="90678" y="52451"/>
                  </a:cubicBezTo>
                  <a:cubicBezTo>
                    <a:pt x="87249" y="52451"/>
                    <a:pt x="84709" y="50927"/>
                    <a:pt x="84709" y="47498"/>
                  </a:cubicBezTo>
                  <a:moveTo>
                    <a:pt x="120650" y="59182"/>
                  </a:moveTo>
                  <a:lnTo>
                    <a:pt x="130048" y="59182"/>
                  </a:lnTo>
                  <a:lnTo>
                    <a:pt x="130048" y="26924"/>
                  </a:lnTo>
                  <a:lnTo>
                    <a:pt x="138303" y="26924"/>
                  </a:lnTo>
                  <a:lnTo>
                    <a:pt x="138303" y="19304"/>
                  </a:lnTo>
                  <a:lnTo>
                    <a:pt x="130048" y="19304"/>
                  </a:lnTo>
                  <a:lnTo>
                    <a:pt x="130048" y="14351"/>
                  </a:lnTo>
                  <a:cubicBezTo>
                    <a:pt x="130048" y="11176"/>
                    <a:pt x="131064" y="8128"/>
                    <a:pt x="134239" y="8128"/>
                  </a:cubicBezTo>
                  <a:cubicBezTo>
                    <a:pt x="136271" y="8128"/>
                    <a:pt x="137541" y="9017"/>
                    <a:pt x="138303" y="9525"/>
                  </a:cubicBezTo>
                  <a:lnTo>
                    <a:pt x="139065" y="889"/>
                  </a:lnTo>
                  <a:cubicBezTo>
                    <a:pt x="137287" y="381"/>
                    <a:pt x="134620" y="0"/>
                    <a:pt x="132207" y="0"/>
                  </a:cubicBezTo>
                  <a:cubicBezTo>
                    <a:pt x="124714" y="0"/>
                    <a:pt x="120650" y="5588"/>
                    <a:pt x="120650" y="13716"/>
                  </a:cubicBezTo>
                  <a:lnTo>
                    <a:pt x="120650" y="19304"/>
                  </a:lnTo>
                  <a:lnTo>
                    <a:pt x="113665" y="19304"/>
                  </a:lnTo>
                  <a:lnTo>
                    <a:pt x="113665" y="26924"/>
                  </a:lnTo>
                  <a:lnTo>
                    <a:pt x="120650" y="26924"/>
                  </a:lnTo>
                  <a:close/>
                  <a:moveTo>
                    <a:pt x="151257" y="35179"/>
                  </a:moveTo>
                  <a:cubicBezTo>
                    <a:pt x="151638" y="29718"/>
                    <a:pt x="154305" y="25654"/>
                    <a:pt x="159639" y="25654"/>
                  </a:cubicBezTo>
                  <a:cubicBezTo>
                    <a:pt x="164973" y="25654"/>
                    <a:pt x="167005" y="29972"/>
                    <a:pt x="167259" y="35179"/>
                  </a:cubicBezTo>
                  <a:close/>
                  <a:moveTo>
                    <a:pt x="173609" y="48514"/>
                  </a:moveTo>
                  <a:cubicBezTo>
                    <a:pt x="170053" y="50673"/>
                    <a:pt x="166116" y="52578"/>
                    <a:pt x="161544" y="52578"/>
                  </a:cubicBezTo>
                  <a:cubicBezTo>
                    <a:pt x="155702" y="52578"/>
                    <a:pt x="151638" y="48895"/>
                    <a:pt x="151257" y="42418"/>
                  </a:cubicBezTo>
                  <a:lnTo>
                    <a:pt x="176276" y="42418"/>
                  </a:lnTo>
                  <a:cubicBezTo>
                    <a:pt x="176276" y="28321"/>
                    <a:pt x="172466" y="18161"/>
                    <a:pt x="159004" y="18161"/>
                  </a:cubicBezTo>
                  <a:cubicBezTo>
                    <a:pt x="147701" y="18161"/>
                    <a:pt x="142240" y="27813"/>
                    <a:pt x="142240" y="39370"/>
                  </a:cubicBezTo>
                  <a:cubicBezTo>
                    <a:pt x="142240" y="52578"/>
                    <a:pt x="149225" y="60198"/>
                    <a:pt x="161163" y="60198"/>
                  </a:cubicBezTo>
                  <a:cubicBezTo>
                    <a:pt x="166243" y="60198"/>
                    <a:pt x="170180" y="59055"/>
                    <a:pt x="173609" y="57023"/>
                  </a:cubicBezTo>
                  <a:close/>
                  <a:moveTo>
                    <a:pt x="186817" y="47244"/>
                  </a:moveTo>
                  <a:cubicBezTo>
                    <a:pt x="186817" y="55245"/>
                    <a:pt x="190881" y="60325"/>
                    <a:pt x="198247" y="60325"/>
                  </a:cubicBezTo>
                  <a:cubicBezTo>
                    <a:pt x="201041" y="60325"/>
                    <a:pt x="203200" y="60071"/>
                    <a:pt x="205232" y="59436"/>
                  </a:cubicBezTo>
                  <a:lnTo>
                    <a:pt x="204978" y="51181"/>
                  </a:lnTo>
                  <a:cubicBezTo>
                    <a:pt x="203962" y="51943"/>
                    <a:pt x="202438" y="52324"/>
                    <a:pt x="200660" y="52324"/>
                  </a:cubicBezTo>
                  <a:cubicBezTo>
                    <a:pt x="197104" y="52324"/>
                    <a:pt x="196215" y="49149"/>
                    <a:pt x="196215" y="45720"/>
                  </a:cubicBezTo>
                  <a:lnTo>
                    <a:pt x="196215" y="26924"/>
                  </a:lnTo>
                  <a:lnTo>
                    <a:pt x="204597" y="26924"/>
                  </a:lnTo>
                  <a:lnTo>
                    <a:pt x="204597" y="19304"/>
                  </a:lnTo>
                  <a:lnTo>
                    <a:pt x="196215" y="19304"/>
                  </a:lnTo>
                  <a:lnTo>
                    <a:pt x="196215" y="7874"/>
                  </a:lnTo>
                  <a:lnTo>
                    <a:pt x="186817" y="11176"/>
                  </a:lnTo>
                  <a:lnTo>
                    <a:pt x="186817" y="19177"/>
                  </a:lnTo>
                  <a:lnTo>
                    <a:pt x="179832" y="19177"/>
                  </a:lnTo>
                  <a:lnTo>
                    <a:pt x="179832" y="26797"/>
                  </a:lnTo>
                  <a:lnTo>
                    <a:pt x="186817" y="26797"/>
                  </a:lnTo>
                  <a:close/>
                  <a:moveTo>
                    <a:pt x="217805" y="35306"/>
                  </a:moveTo>
                  <a:cubicBezTo>
                    <a:pt x="218186" y="29845"/>
                    <a:pt x="220853" y="25781"/>
                    <a:pt x="226187" y="25781"/>
                  </a:cubicBezTo>
                  <a:cubicBezTo>
                    <a:pt x="231521" y="25781"/>
                    <a:pt x="233553" y="30099"/>
                    <a:pt x="233807" y="35306"/>
                  </a:cubicBezTo>
                  <a:close/>
                  <a:moveTo>
                    <a:pt x="240157" y="48641"/>
                  </a:moveTo>
                  <a:cubicBezTo>
                    <a:pt x="236601" y="50800"/>
                    <a:pt x="232664" y="52705"/>
                    <a:pt x="228092" y="52705"/>
                  </a:cubicBezTo>
                  <a:cubicBezTo>
                    <a:pt x="222250" y="52705"/>
                    <a:pt x="218186" y="49022"/>
                    <a:pt x="217678" y="42545"/>
                  </a:cubicBezTo>
                  <a:lnTo>
                    <a:pt x="242697" y="42545"/>
                  </a:lnTo>
                  <a:cubicBezTo>
                    <a:pt x="242697" y="28448"/>
                    <a:pt x="238887" y="18288"/>
                    <a:pt x="225425" y="18288"/>
                  </a:cubicBezTo>
                  <a:cubicBezTo>
                    <a:pt x="214122" y="18288"/>
                    <a:pt x="208661" y="27940"/>
                    <a:pt x="208661" y="39497"/>
                  </a:cubicBezTo>
                  <a:cubicBezTo>
                    <a:pt x="208661" y="52705"/>
                    <a:pt x="215646" y="60325"/>
                    <a:pt x="227584" y="60325"/>
                  </a:cubicBezTo>
                  <a:cubicBezTo>
                    <a:pt x="232664" y="60325"/>
                    <a:pt x="236601" y="59182"/>
                    <a:pt x="240030" y="57150"/>
                  </a:cubicBezTo>
                  <a:close/>
                  <a:moveTo>
                    <a:pt x="257683" y="39243"/>
                  </a:moveTo>
                  <a:cubicBezTo>
                    <a:pt x="257683" y="33909"/>
                    <a:pt x="259334" y="26416"/>
                    <a:pt x="265430" y="26416"/>
                  </a:cubicBezTo>
                  <a:cubicBezTo>
                    <a:pt x="271526" y="26416"/>
                    <a:pt x="273812" y="33655"/>
                    <a:pt x="273812" y="39243"/>
                  </a:cubicBezTo>
                  <a:cubicBezTo>
                    <a:pt x="273812" y="44831"/>
                    <a:pt x="271780" y="52324"/>
                    <a:pt x="265557" y="52324"/>
                  </a:cubicBezTo>
                  <a:cubicBezTo>
                    <a:pt x="259334" y="52324"/>
                    <a:pt x="257556" y="44831"/>
                    <a:pt x="257556" y="39243"/>
                  </a:cubicBezTo>
                  <a:moveTo>
                    <a:pt x="274193" y="59436"/>
                  </a:moveTo>
                  <a:lnTo>
                    <a:pt x="283337" y="59436"/>
                  </a:lnTo>
                  <a:lnTo>
                    <a:pt x="283337" y="889"/>
                  </a:lnTo>
                  <a:lnTo>
                    <a:pt x="273939" y="889"/>
                  </a:lnTo>
                  <a:lnTo>
                    <a:pt x="273939" y="24003"/>
                  </a:lnTo>
                  <a:lnTo>
                    <a:pt x="273812" y="24003"/>
                  </a:lnTo>
                  <a:cubicBezTo>
                    <a:pt x="271018" y="20193"/>
                    <a:pt x="267716" y="18415"/>
                    <a:pt x="263017" y="18415"/>
                  </a:cubicBezTo>
                  <a:cubicBezTo>
                    <a:pt x="251841" y="18415"/>
                    <a:pt x="247777" y="28194"/>
                    <a:pt x="247777" y="39370"/>
                  </a:cubicBezTo>
                  <a:cubicBezTo>
                    <a:pt x="247777" y="50546"/>
                    <a:pt x="251841" y="60579"/>
                    <a:pt x="263017" y="60579"/>
                  </a:cubicBezTo>
                  <a:cubicBezTo>
                    <a:pt x="267462" y="60579"/>
                    <a:pt x="271272" y="59055"/>
                    <a:pt x="274193" y="55118"/>
                  </a:cubicBezTo>
                  <a:lnTo>
                    <a:pt x="274320" y="55118"/>
                  </a:lnTo>
                  <a:close/>
                  <a:moveTo>
                    <a:pt x="299720" y="35433"/>
                  </a:moveTo>
                  <a:cubicBezTo>
                    <a:pt x="300101" y="29972"/>
                    <a:pt x="302768" y="25908"/>
                    <a:pt x="308102" y="25908"/>
                  </a:cubicBezTo>
                  <a:cubicBezTo>
                    <a:pt x="313436" y="25908"/>
                    <a:pt x="315468" y="30226"/>
                    <a:pt x="315722" y="35433"/>
                  </a:cubicBezTo>
                  <a:close/>
                  <a:moveTo>
                    <a:pt x="322072" y="48768"/>
                  </a:moveTo>
                  <a:cubicBezTo>
                    <a:pt x="318516" y="50927"/>
                    <a:pt x="314579" y="52832"/>
                    <a:pt x="310007" y="52832"/>
                  </a:cubicBezTo>
                  <a:cubicBezTo>
                    <a:pt x="304165" y="52832"/>
                    <a:pt x="300101" y="49149"/>
                    <a:pt x="299720" y="42672"/>
                  </a:cubicBezTo>
                  <a:lnTo>
                    <a:pt x="324739" y="42672"/>
                  </a:lnTo>
                  <a:cubicBezTo>
                    <a:pt x="324739" y="28575"/>
                    <a:pt x="320929" y="18415"/>
                    <a:pt x="307467" y="18415"/>
                  </a:cubicBezTo>
                  <a:cubicBezTo>
                    <a:pt x="296164" y="18415"/>
                    <a:pt x="290703" y="28067"/>
                    <a:pt x="290703" y="39624"/>
                  </a:cubicBezTo>
                  <a:cubicBezTo>
                    <a:pt x="290703" y="52832"/>
                    <a:pt x="297688" y="60452"/>
                    <a:pt x="309626" y="60452"/>
                  </a:cubicBezTo>
                  <a:cubicBezTo>
                    <a:pt x="314706" y="60452"/>
                    <a:pt x="318643" y="59309"/>
                    <a:pt x="322072" y="57277"/>
                  </a:cubicBezTo>
                  <a:close/>
                  <a:moveTo>
                    <a:pt x="354330" y="19812"/>
                  </a:moveTo>
                  <a:cubicBezTo>
                    <a:pt x="351409" y="19177"/>
                    <a:pt x="348488" y="18288"/>
                    <a:pt x="344043" y="18288"/>
                  </a:cubicBezTo>
                  <a:cubicBezTo>
                    <a:pt x="336677" y="18288"/>
                    <a:pt x="329819" y="22098"/>
                    <a:pt x="329819" y="30734"/>
                  </a:cubicBezTo>
                  <a:cubicBezTo>
                    <a:pt x="329819" y="45339"/>
                    <a:pt x="346202" y="39878"/>
                    <a:pt x="346202" y="47752"/>
                  </a:cubicBezTo>
                  <a:cubicBezTo>
                    <a:pt x="346202" y="51689"/>
                    <a:pt x="342392" y="52705"/>
                    <a:pt x="339979" y="52705"/>
                  </a:cubicBezTo>
                  <a:cubicBezTo>
                    <a:pt x="336804" y="52705"/>
                    <a:pt x="333629" y="51689"/>
                    <a:pt x="330708" y="50038"/>
                  </a:cubicBezTo>
                  <a:lnTo>
                    <a:pt x="330200" y="58674"/>
                  </a:lnTo>
                  <a:cubicBezTo>
                    <a:pt x="333629" y="59690"/>
                    <a:pt x="337312" y="60325"/>
                    <a:pt x="340868" y="60325"/>
                  </a:cubicBezTo>
                  <a:cubicBezTo>
                    <a:pt x="348488" y="60325"/>
                    <a:pt x="356108" y="56642"/>
                    <a:pt x="356108" y="47244"/>
                  </a:cubicBezTo>
                  <a:cubicBezTo>
                    <a:pt x="356108" y="32766"/>
                    <a:pt x="339725" y="36830"/>
                    <a:pt x="339725" y="30353"/>
                  </a:cubicBezTo>
                  <a:cubicBezTo>
                    <a:pt x="339725" y="26924"/>
                    <a:pt x="342773" y="25908"/>
                    <a:pt x="345313" y="25908"/>
                  </a:cubicBezTo>
                  <a:cubicBezTo>
                    <a:pt x="348742" y="25908"/>
                    <a:pt x="350901" y="26543"/>
                    <a:pt x="353695" y="27686"/>
                  </a:cubicBezTo>
                  <a:close/>
                  <a:moveTo>
                    <a:pt x="372872" y="59563"/>
                  </a:moveTo>
                  <a:lnTo>
                    <a:pt x="383540" y="59563"/>
                  </a:lnTo>
                  <a:lnTo>
                    <a:pt x="396875" y="19304"/>
                  </a:lnTo>
                  <a:lnTo>
                    <a:pt x="387477" y="19304"/>
                  </a:lnTo>
                  <a:lnTo>
                    <a:pt x="378714" y="48641"/>
                  </a:lnTo>
                  <a:lnTo>
                    <a:pt x="378587" y="48641"/>
                  </a:lnTo>
                  <a:lnTo>
                    <a:pt x="369570" y="19304"/>
                  </a:lnTo>
                  <a:lnTo>
                    <a:pt x="359410" y="19304"/>
                  </a:lnTo>
                  <a:close/>
                  <a:moveTo>
                    <a:pt x="400304" y="39751"/>
                  </a:moveTo>
                  <a:cubicBezTo>
                    <a:pt x="400304" y="51308"/>
                    <a:pt x="407289" y="60579"/>
                    <a:pt x="419227" y="60579"/>
                  </a:cubicBezTo>
                  <a:cubicBezTo>
                    <a:pt x="431165" y="60579"/>
                    <a:pt x="438150" y="51308"/>
                    <a:pt x="438150" y="39751"/>
                  </a:cubicBezTo>
                  <a:cubicBezTo>
                    <a:pt x="438150" y="26416"/>
                    <a:pt x="429895" y="18415"/>
                    <a:pt x="419227" y="18415"/>
                  </a:cubicBezTo>
                  <a:cubicBezTo>
                    <a:pt x="408559" y="18415"/>
                    <a:pt x="400304" y="26416"/>
                    <a:pt x="400304" y="39751"/>
                  </a:cubicBezTo>
                  <a:moveTo>
                    <a:pt x="410083" y="38481"/>
                  </a:moveTo>
                  <a:cubicBezTo>
                    <a:pt x="410083" y="32512"/>
                    <a:pt x="413004" y="26543"/>
                    <a:pt x="419227" y="26543"/>
                  </a:cubicBezTo>
                  <a:cubicBezTo>
                    <a:pt x="425450" y="26543"/>
                    <a:pt x="428371" y="32385"/>
                    <a:pt x="428371" y="38481"/>
                  </a:cubicBezTo>
                  <a:cubicBezTo>
                    <a:pt x="428371" y="45212"/>
                    <a:pt x="426466" y="52451"/>
                    <a:pt x="419227" y="52451"/>
                  </a:cubicBezTo>
                  <a:cubicBezTo>
                    <a:pt x="411988" y="52451"/>
                    <a:pt x="410083" y="45212"/>
                    <a:pt x="410083" y="38481"/>
                  </a:cubicBezTo>
                  <a:moveTo>
                    <a:pt x="445770" y="59563"/>
                  </a:moveTo>
                  <a:lnTo>
                    <a:pt x="455168" y="59563"/>
                  </a:lnTo>
                  <a:lnTo>
                    <a:pt x="455168" y="19304"/>
                  </a:lnTo>
                  <a:lnTo>
                    <a:pt x="445770" y="19304"/>
                  </a:lnTo>
                  <a:close/>
                  <a:moveTo>
                    <a:pt x="445770" y="11938"/>
                  </a:moveTo>
                  <a:lnTo>
                    <a:pt x="455168" y="11938"/>
                  </a:lnTo>
                  <a:lnTo>
                    <a:pt x="455168" y="1905"/>
                  </a:lnTo>
                  <a:lnTo>
                    <a:pt x="445770" y="1905"/>
                  </a:lnTo>
                  <a:close/>
                  <a:moveTo>
                    <a:pt x="487299" y="19812"/>
                  </a:moveTo>
                  <a:cubicBezTo>
                    <a:pt x="484378" y="19177"/>
                    <a:pt x="481457" y="18288"/>
                    <a:pt x="477012" y="18288"/>
                  </a:cubicBezTo>
                  <a:cubicBezTo>
                    <a:pt x="469646" y="18288"/>
                    <a:pt x="462788" y="22098"/>
                    <a:pt x="462788" y="30734"/>
                  </a:cubicBezTo>
                  <a:cubicBezTo>
                    <a:pt x="462788" y="45339"/>
                    <a:pt x="479171" y="39878"/>
                    <a:pt x="479171" y="47752"/>
                  </a:cubicBezTo>
                  <a:cubicBezTo>
                    <a:pt x="479171" y="51689"/>
                    <a:pt x="475361" y="52705"/>
                    <a:pt x="472948" y="52705"/>
                  </a:cubicBezTo>
                  <a:cubicBezTo>
                    <a:pt x="469646" y="52705"/>
                    <a:pt x="466598" y="51689"/>
                    <a:pt x="463677" y="50038"/>
                  </a:cubicBezTo>
                  <a:lnTo>
                    <a:pt x="463169" y="58674"/>
                  </a:lnTo>
                  <a:cubicBezTo>
                    <a:pt x="466598" y="59690"/>
                    <a:pt x="470281" y="60325"/>
                    <a:pt x="473837" y="60325"/>
                  </a:cubicBezTo>
                  <a:cubicBezTo>
                    <a:pt x="481457" y="60325"/>
                    <a:pt x="489077" y="56642"/>
                    <a:pt x="489077" y="47244"/>
                  </a:cubicBezTo>
                  <a:cubicBezTo>
                    <a:pt x="489077" y="32766"/>
                    <a:pt x="472694" y="36830"/>
                    <a:pt x="472694" y="30353"/>
                  </a:cubicBezTo>
                  <a:cubicBezTo>
                    <a:pt x="472694" y="26924"/>
                    <a:pt x="475742" y="25908"/>
                    <a:pt x="478282" y="25908"/>
                  </a:cubicBezTo>
                  <a:cubicBezTo>
                    <a:pt x="481711" y="25908"/>
                    <a:pt x="483870" y="26543"/>
                    <a:pt x="486664" y="27686"/>
                  </a:cubicBezTo>
                  <a:close/>
                  <a:moveTo>
                    <a:pt x="496570" y="59563"/>
                  </a:moveTo>
                  <a:lnTo>
                    <a:pt x="505968" y="59563"/>
                  </a:lnTo>
                  <a:lnTo>
                    <a:pt x="505968" y="19304"/>
                  </a:lnTo>
                  <a:lnTo>
                    <a:pt x="496570" y="19304"/>
                  </a:lnTo>
                  <a:close/>
                  <a:moveTo>
                    <a:pt x="496570" y="11938"/>
                  </a:moveTo>
                  <a:lnTo>
                    <a:pt x="505968" y="11938"/>
                  </a:lnTo>
                  <a:lnTo>
                    <a:pt x="505968" y="1905"/>
                  </a:lnTo>
                  <a:lnTo>
                    <a:pt x="496570" y="1905"/>
                  </a:lnTo>
                  <a:close/>
                  <a:moveTo>
                    <a:pt x="515874" y="59563"/>
                  </a:moveTo>
                  <a:lnTo>
                    <a:pt x="525272" y="59563"/>
                  </a:lnTo>
                  <a:lnTo>
                    <a:pt x="525272" y="39751"/>
                  </a:lnTo>
                  <a:cubicBezTo>
                    <a:pt x="525272" y="34544"/>
                    <a:pt x="526796" y="26416"/>
                    <a:pt x="533527" y="26416"/>
                  </a:cubicBezTo>
                  <a:cubicBezTo>
                    <a:pt x="539623" y="26416"/>
                    <a:pt x="539623" y="33020"/>
                    <a:pt x="539623" y="37973"/>
                  </a:cubicBezTo>
                  <a:lnTo>
                    <a:pt x="539623" y="59436"/>
                  </a:lnTo>
                  <a:lnTo>
                    <a:pt x="549021" y="59436"/>
                  </a:lnTo>
                  <a:lnTo>
                    <a:pt x="549021" y="34036"/>
                  </a:lnTo>
                  <a:cubicBezTo>
                    <a:pt x="549021" y="25019"/>
                    <a:pt x="545338" y="18288"/>
                    <a:pt x="536702" y="18288"/>
                  </a:cubicBezTo>
                  <a:cubicBezTo>
                    <a:pt x="531749" y="18288"/>
                    <a:pt x="527812" y="20066"/>
                    <a:pt x="524764" y="24638"/>
                  </a:cubicBezTo>
                  <a:lnTo>
                    <a:pt x="524637" y="24638"/>
                  </a:lnTo>
                  <a:lnTo>
                    <a:pt x="524637" y="19177"/>
                  </a:lnTo>
                  <a:lnTo>
                    <a:pt x="515747" y="19177"/>
                  </a:lnTo>
                  <a:close/>
                  <a:moveTo>
                    <a:pt x="581025" y="19812"/>
                  </a:moveTo>
                  <a:cubicBezTo>
                    <a:pt x="578104" y="19177"/>
                    <a:pt x="575183" y="18288"/>
                    <a:pt x="570738" y="18288"/>
                  </a:cubicBezTo>
                  <a:cubicBezTo>
                    <a:pt x="563372" y="18288"/>
                    <a:pt x="556514" y="22098"/>
                    <a:pt x="556514" y="30734"/>
                  </a:cubicBezTo>
                  <a:cubicBezTo>
                    <a:pt x="556514" y="45339"/>
                    <a:pt x="572897" y="39878"/>
                    <a:pt x="572897" y="47752"/>
                  </a:cubicBezTo>
                  <a:cubicBezTo>
                    <a:pt x="572897" y="51689"/>
                    <a:pt x="569087" y="52705"/>
                    <a:pt x="566674" y="52705"/>
                  </a:cubicBezTo>
                  <a:cubicBezTo>
                    <a:pt x="563499" y="52705"/>
                    <a:pt x="560324" y="51689"/>
                    <a:pt x="557403" y="50038"/>
                  </a:cubicBezTo>
                  <a:lnTo>
                    <a:pt x="556895" y="58674"/>
                  </a:lnTo>
                  <a:cubicBezTo>
                    <a:pt x="560324" y="59690"/>
                    <a:pt x="564007" y="60325"/>
                    <a:pt x="567563" y="60325"/>
                  </a:cubicBezTo>
                  <a:cubicBezTo>
                    <a:pt x="575183" y="60325"/>
                    <a:pt x="582803" y="56642"/>
                    <a:pt x="582803" y="47244"/>
                  </a:cubicBezTo>
                  <a:cubicBezTo>
                    <a:pt x="582803" y="32766"/>
                    <a:pt x="566420" y="36830"/>
                    <a:pt x="566420" y="30353"/>
                  </a:cubicBezTo>
                  <a:cubicBezTo>
                    <a:pt x="566420" y="26924"/>
                    <a:pt x="569468" y="25908"/>
                    <a:pt x="572008" y="25908"/>
                  </a:cubicBezTo>
                  <a:cubicBezTo>
                    <a:pt x="575437" y="25908"/>
                    <a:pt x="577596" y="26543"/>
                    <a:pt x="580390" y="276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63500" y="63500"/>
              <a:ext cx="322834" cy="318516"/>
            </a:xfrm>
            <a:custGeom>
              <a:avLst/>
              <a:gdLst/>
              <a:ahLst/>
              <a:cxnLst/>
              <a:rect r="r" b="b" t="t" l="l"/>
              <a:pathLst>
                <a:path h="318516" w="322834">
                  <a:moveTo>
                    <a:pt x="322834" y="159258"/>
                  </a:moveTo>
                  <a:cubicBezTo>
                    <a:pt x="322834" y="247142"/>
                    <a:pt x="250571" y="318516"/>
                    <a:pt x="161417" y="318516"/>
                  </a:cubicBezTo>
                  <a:cubicBezTo>
                    <a:pt x="72263" y="318516"/>
                    <a:pt x="0" y="247142"/>
                    <a:pt x="0" y="159258"/>
                  </a:cubicBezTo>
                  <a:cubicBezTo>
                    <a:pt x="0" y="71374"/>
                    <a:pt x="72263" y="0"/>
                    <a:pt x="161417" y="0"/>
                  </a:cubicBezTo>
                  <a:cubicBezTo>
                    <a:pt x="250571" y="0"/>
                    <a:pt x="322834" y="71247"/>
                    <a:pt x="322834" y="159258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32969" y="128651"/>
              <a:ext cx="180340" cy="177673"/>
            </a:xfrm>
            <a:custGeom>
              <a:avLst/>
              <a:gdLst/>
              <a:ahLst/>
              <a:cxnLst/>
              <a:rect r="r" b="b" t="t" l="l"/>
              <a:pathLst>
                <a:path h="177673" w="180340">
                  <a:moveTo>
                    <a:pt x="144272" y="177673"/>
                  </a:moveTo>
                  <a:lnTo>
                    <a:pt x="36068" y="177673"/>
                  </a:lnTo>
                  <a:lnTo>
                    <a:pt x="36068" y="169164"/>
                  </a:lnTo>
                  <a:lnTo>
                    <a:pt x="36068" y="177673"/>
                  </a:lnTo>
                  <a:cubicBezTo>
                    <a:pt x="16256" y="177673"/>
                    <a:pt x="0" y="161798"/>
                    <a:pt x="0" y="142113"/>
                  </a:cubicBezTo>
                  <a:lnTo>
                    <a:pt x="8509" y="142113"/>
                  </a:lnTo>
                  <a:lnTo>
                    <a:pt x="0" y="142113"/>
                  </a:lnTo>
                  <a:lnTo>
                    <a:pt x="0" y="35560"/>
                  </a:lnTo>
                  <a:lnTo>
                    <a:pt x="8509" y="35560"/>
                  </a:lnTo>
                  <a:lnTo>
                    <a:pt x="0" y="35560"/>
                  </a:lnTo>
                  <a:cubicBezTo>
                    <a:pt x="0" y="15748"/>
                    <a:pt x="16256" y="0"/>
                    <a:pt x="36068" y="0"/>
                  </a:cubicBezTo>
                  <a:lnTo>
                    <a:pt x="36068" y="8509"/>
                  </a:lnTo>
                  <a:lnTo>
                    <a:pt x="36068" y="0"/>
                  </a:lnTo>
                  <a:lnTo>
                    <a:pt x="144272" y="0"/>
                  </a:lnTo>
                  <a:lnTo>
                    <a:pt x="144272" y="8509"/>
                  </a:lnTo>
                  <a:lnTo>
                    <a:pt x="144272" y="0"/>
                  </a:lnTo>
                  <a:cubicBezTo>
                    <a:pt x="164084" y="0"/>
                    <a:pt x="180340" y="15875"/>
                    <a:pt x="180340" y="35560"/>
                  </a:cubicBezTo>
                  <a:lnTo>
                    <a:pt x="171831" y="35560"/>
                  </a:lnTo>
                  <a:lnTo>
                    <a:pt x="180340" y="35560"/>
                  </a:lnTo>
                  <a:lnTo>
                    <a:pt x="180340" y="142113"/>
                  </a:lnTo>
                  <a:lnTo>
                    <a:pt x="171831" y="142113"/>
                  </a:lnTo>
                  <a:lnTo>
                    <a:pt x="180340" y="142113"/>
                  </a:lnTo>
                  <a:cubicBezTo>
                    <a:pt x="180340" y="161925"/>
                    <a:pt x="164084" y="177673"/>
                    <a:pt x="144272" y="177673"/>
                  </a:cubicBezTo>
                  <a:lnTo>
                    <a:pt x="144272" y="169164"/>
                  </a:lnTo>
                  <a:lnTo>
                    <a:pt x="144272" y="177673"/>
                  </a:lnTo>
                  <a:moveTo>
                    <a:pt x="144272" y="160655"/>
                  </a:moveTo>
                  <a:cubicBezTo>
                    <a:pt x="154940" y="160655"/>
                    <a:pt x="163322" y="152146"/>
                    <a:pt x="163322" y="141986"/>
                  </a:cubicBezTo>
                  <a:lnTo>
                    <a:pt x="163322" y="35560"/>
                  </a:lnTo>
                  <a:cubicBezTo>
                    <a:pt x="163322" y="25400"/>
                    <a:pt x="154940" y="16891"/>
                    <a:pt x="144272" y="16891"/>
                  </a:cubicBezTo>
                  <a:lnTo>
                    <a:pt x="36068" y="16891"/>
                  </a:lnTo>
                  <a:cubicBezTo>
                    <a:pt x="25400" y="16891"/>
                    <a:pt x="17018" y="25400"/>
                    <a:pt x="17018" y="35560"/>
                  </a:cubicBezTo>
                  <a:lnTo>
                    <a:pt x="17018" y="142113"/>
                  </a:lnTo>
                  <a:cubicBezTo>
                    <a:pt x="17018" y="152273"/>
                    <a:pt x="25400" y="160782"/>
                    <a:pt x="36068" y="160782"/>
                  </a:cubicBezTo>
                  <a:lnTo>
                    <a:pt x="144272" y="160782"/>
                  </a:lnTo>
                  <a:close/>
                  <a:moveTo>
                    <a:pt x="90170" y="46863"/>
                  </a:moveTo>
                  <a:cubicBezTo>
                    <a:pt x="113411" y="46863"/>
                    <a:pt x="132461" y="65532"/>
                    <a:pt x="132461" y="88646"/>
                  </a:cubicBezTo>
                  <a:lnTo>
                    <a:pt x="123952" y="88646"/>
                  </a:lnTo>
                  <a:lnTo>
                    <a:pt x="132461" y="88646"/>
                  </a:lnTo>
                  <a:cubicBezTo>
                    <a:pt x="132461" y="111760"/>
                    <a:pt x="113411" y="130429"/>
                    <a:pt x="90170" y="130429"/>
                  </a:cubicBezTo>
                  <a:lnTo>
                    <a:pt x="90170" y="121920"/>
                  </a:lnTo>
                  <a:lnTo>
                    <a:pt x="90170" y="130429"/>
                  </a:lnTo>
                  <a:cubicBezTo>
                    <a:pt x="67056" y="130429"/>
                    <a:pt x="47879" y="111760"/>
                    <a:pt x="47879" y="88646"/>
                  </a:cubicBezTo>
                  <a:lnTo>
                    <a:pt x="56388" y="88646"/>
                  </a:lnTo>
                  <a:lnTo>
                    <a:pt x="47879" y="88646"/>
                  </a:lnTo>
                  <a:cubicBezTo>
                    <a:pt x="47879" y="65532"/>
                    <a:pt x="66929" y="46863"/>
                    <a:pt x="90170" y="46863"/>
                  </a:cubicBezTo>
                  <a:lnTo>
                    <a:pt x="90170" y="55372"/>
                  </a:lnTo>
                  <a:lnTo>
                    <a:pt x="90170" y="46863"/>
                  </a:lnTo>
                  <a:moveTo>
                    <a:pt x="90170" y="63881"/>
                  </a:moveTo>
                  <a:cubicBezTo>
                    <a:pt x="76073" y="63881"/>
                    <a:pt x="64897" y="75184"/>
                    <a:pt x="64897" y="88646"/>
                  </a:cubicBezTo>
                  <a:cubicBezTo>
                    <a:pt x="64897" y="102108"/>
                    <a:pt x="76200" y="113411"/>
                    <a:pt x="90170" y="113411"/>
                  </a:cubicBezTo>
                  <a:cubicBezTo>
                    <a:pt x="104140" y="113411"/>
                    <a:pt x="115443" y="102108"/>
                    <a:pt x="115443" y="88646"/>
                  </a:cubicBezTo>
                  <a:cubicBezTo>
                    <a:pt x="115443" y="75184"/>
                    <a:pt x="104140" y="63881"/>
                    <a:pt x="90170" y="63881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59715" y="156337"/>
              <a:ext cx="24384" cy="23876"/>
            </a:xfrm>
            <a:custGeom>
              <a:avLst/>
              <a:gdLst/>
              <a:ahLst/>
              <a:cxnLst/>
              <a:rect r="r" b="b" t="t" l="l"/>
              <a:pathLst>
                <a:path h="23876" w="24384">
                  <a:moveTo>
                    <a:pt x="12192" y="0"/>
                  </a:moveTo>
                  <a:cubicBezTo>
                    <a:pt x="18923" y="0"/>
                    <a:pt x="24384" y="5334"/>
                    <a:pt x="24384" y="11938"/>
                  </a:cubicBezTo>
                  <a:cubicBezTo>
                    <a:pt x="24384" y="18542"/>
                    <a:pt x="18923" y="23876"/>
                    <a:pt x="12192" y="23876"/>
                  </a:cubicBezTo>
                  <a:cubicBezTo>
                    <a:pt x="5461" y="23876"/>
                    <a:pt x="0" y="18542"/>
                    <a:pt x="0" y="11938"/>
                  </a:cubicBezTo>
                  <a:cubicBezTo>
                    <a:pt x="0" y="5334"/>
                    <a:pt x="5461" y="0"/>
                    <a:pt x="12192" y="0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25" id="25"/>
          <p:cNvGrpSpPr>
            <a:grpSpLocks noChangeAspect="true"/>
          </p:cNvGrpSpPr>
          <p:nvPr/>
        </p:nvGrpSpPr>
        <p:grpSpPr>
          <a:xfrm rot="0">
            <a:off x="6318123" y="11998404"/>
            <a:ext cx="324803" cy="324993"/>
            <a:chOff x="0" y="0"/>
            <a:chExt cx="433070" cy="43332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33070" cy="433451"/>
            </a:xfrm>
            <a:custGeom>
              <a:avLst/>
              <a:gdLst/>
              <a:ahLst/>
              <a:cxnLst/>
              <a:rect r="r" b="b" t="t" l="l"/>
              <a:pathLst>
                <a:path h="433451" w="433070">
                  <a:moveTo>
                    <a:pt x="216408" y="0"/>
                  </a:moveTo>
                  <a:cubicBezTo>
                    <a:pt x="100330" y="0"/>
                    <a:pt x="5461" y="91313"/>
                    <a:pt x="0" y="206121"/>
                  </a:cubicBezTo>
                  <a:lnTo>
                    <a:pt x="0" y="227330"/>
                  </a:lnTo>
                  <a:cubicBezTo>
                    <a:pt x="5461" y="342011"/>
                    <a:pt x="100330" y="433451"/>
                    <a:pt x="216408" y="433451"/>
                  </a:cubicBezTo>
                  <a:cubicBezTo>
                    <a:pt x="336042" y="433451"/>
                    <a:pt x="433070" y="336423"/>
                    <a:pt x="433070" y="216789"/>
                  </a:cubicBezTo>
                  <a:cubicBezTo>
                    <a:pt x="433070" y="97155"/>
                    <a:pt x="336042" y="0"/>
                    <a:pt x="216408" y="0"/>
                  </a:cubicBezTo>
                  <a:close/>
                </a:path>
              </a:pathLst>
            </a:custGeom>
            <a:blipFill>
              <a:blip r:embed="rId12"/>
              <a:stretch>
                <a:fillRect l="-3041" t="-2921" r="-2979" b="-3006"/>
              </a:stretch>
            </a:blipFill>
          </p:spPr>
        </p:sp>
      </p:grpSp>
      <p:grpSp>
        <p:nvGrpSpPr>
          <p:cNvPr name="Group 27" id="27"/>
          <p:cNvGrpSpPr>
            <a:grpSpLocks noChangeAspect="true"/>
          </p:cNvGrpSpPr>
          <p:nvPr/>
        </p:nvGrpSpPr>
        <p:grpSpPr>
          <a:xfrm rot="0">
            <a:off x="3492484" y="11934844"/>
            <a:ext cx="1085593" cy="452933"/>
            <a:chOff x="0" y="0"/>
            <a:chExt cx="1085596" cy="452933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439547" y="197993"/>
              <a:ext cx="583057" cy="60579"/>
            </a:xfrm>
            <a:custGeom>
              <a:avLst/>
              <a:gdLst/>
              <a:ahLst/>
              <a:cxnLst/>
              <a:rect r="r" b="b" t="t" l="l"/>
              <a:pathLst>
                <a:path h="60579" w="583057">
                  <a:moveTo>
                    <a:pt x="26416" y="24638"/>
                  </a:moveTo>
                  <a:cubicBezTo>
                    <a:pt x="29591" y="24638"/>
                    <a:pt x="31623" y="27178"/>
                    <a:pt x="31623" y="30861"/>
                  </a:cubicBezTo>
                  <a:cubicBezTo>
                    <a:pt x="31623" y="35814"/>
                    <a:pt x="28321" y="41021"/>
                    <a:pt x="23876" y="41021"/>
                  </a:cubicBezTo>
                  <a:cubicBezTo>
                    <a:pt x="20574" y="41021"/>
                    <a:pt x="18542" y="38227"/>
                    <a:pt x="18542" y="34544"/>
                  </a:cubicBezTo>
                  <a:cubicBezTo>
                    <a:pt x="18542" y="29845"/>
                    <a:pt x="21844" y="24511"/>
                    <a:pt x="26416" y="24511"/>
                  </a:cubicBezTo>
                  <a:moveTo>
                    <a:pt x="41656" y="48133"/>
                  </a:moveTo>
                  <a:cubicBezTo>
                    <a:pt x="37211" y="52324"/>
                    <a:pt x="30988" y="53086"/>
                    <a:pt x="25400" y="53086"/>
                  </a:cubicBezTo>
                  <a:cubicBezTo>
                    <a:pt x="14859" y="53086"/>
                    <a:pt x="7239" y="44196"/>
                    <a:pt x="7239" y="32004"/>
                  </a:cubicBezTo>
                  <a:cubicBezTo>
                    <a:pt x="7239" y="20955"/>
                    <a:pt x="15367" y="10922"/>
                    <a:pt x="27178" y="10922"/>
                  </a:cubicBezTo>
                  <a:cubicBezTo>
                    <a:pt x="35433" y="10922"/>
                    <a:pt x="45466" y="14224"/>
                    <a:pt x="45466" y="26924"/>
                  </a:cubicBezTo>
                  <a:cubicBezTo>
                    <a:pt x="45466" y="36576"/>
                    <a:pt x="41021" y="40767"/>
                    <a:pt x="37465" y="40767"/>
                  </a:cubicBezTo>
                  <a:cubicBezTo>
                    <a:pt x="36703" y="40767"/>
                    <a:pt x="36449" y="40259"/>
                    <a:pt x="36449" y="39624"/>
                  </a:cubicBezTo>
                  <a:cubicBezTo>
                    <a:pt x="36449" y="38989"/>
                    <a:pt x="36703" y="37846"/>
                    <a:pt x="36957" y="36957"/>
                  </a:cubicBezTo>
                  <a:lnTo>
                    <a:pt x="40767" y="18034"/>
                  </a:lnTo>
                  <a:lnTo>
                    <a:pt x="34925" y="18034"/>
                  </a:lnTo>
                  <a:lnTo>
                    <a:pt x="34036" y="21717"/>
                  </a:lnTo>
                  <a:cubicBezTo>
                    <a:pt x="32131" y="18415"/>
                    <a:pt x="29210" y="16764"/>
                    <a:pt x="25908" y="16764"/>
                  </a:cubicBezTo>
                  <a:cubicBezTo>
                    <a:pt x="17907" y="16764"/>
                    <a:pt x="11430" y="25273"/>
                    <a:pt x="11430" y="35560"/>
                  </a:cubicBezTo>
                  <a:cubicBezTo>
                    <a:pt x="11430" y="43180"/>
                    <a:pt x="16510" y="48387"/>
                    <a:pt x="22352" y="48387"/>
                  </a:cubicBezTo>
                  <a:cubicBezTo>
                    <a:pt x="25273" y="48387"/>
                    <a:pt x="27686" y="46482"/>
                    <a:pt x="29464" y="44323"/>
                  </a:cubicBezTo>
                  <a:lnTo>
                    <a:pt x="29591" y="44323"/>
                  </a:lnTo>
                  <a:cubicBezTo>
                    <a:pt x="29718" y="47117"/>
                    <a:pt x="31369" y="48387"/>
                    <a:pt x="33401" y="48387"/>
                  </a:cubicBezTo>
                  <a:cubicBezTo>
                    <a:pt x="38100" y="48387"/>
                    <a:pt x="51054" y="42672"/>
                    <a:pt x="51054" y="26670"/>
                  </a:cubicBezTo>
                  <a:cubicBezTo>
                    <a:pt x="51054" y="10668"/>
                    <a:pt x="38481" y="3683"/>
                    <a:pt x="27178" y="3683"/>
                  </a:cubicBezTo>
                  <a:cubicBezTo>
                    <a:pt x="11430" y="3683"/>
                    <a:pt x="0" y="16383"/>
                    <a:pt x="0" y="31877"/>
                  </a:cubicBezTo>
                  <a:cubicBezTo>
                    <a:pt x="0" y="50673"/>
                    <a:pt x="13335" y="60071"/>
                    <a:pt x="25527" y="60071"/>
                  </a:cubicBezTo>
                  <a:cubicBezTo>
                    <a:pt x="34544" y="60071"/>
                    <a:pt x="42545" y="56515"/>
                    <a:pt x="47752" y="47879"/>
                  </a:cubicBezTo>
                  <a:close/>
                  <a:moveTo>
                    <a:pt x="58674" y="59309"/>
                  </a:moveTo>
                  <a:lnTo>
                    <a:pt x="68072" y="59309"/>
                  </a:lnTo>
                  <a:lnTo>
                    <a:pt x="68072" y="889"/>
                  </a:lnTo>
                  <a:lnTo>
                    <a:pt x="58674" y="889"/>
                  </a:lnTo>
                  <a:close/>
                  <a:moveTo>
                    <a:pt x="79883" y="30099"/>
                  </a:moveTo>
                  <a:cubicBezTo>
                    <a:pt x="83058" y="27432"/>
                    <a:pt x="87122" y="25781"/>
                    <a:pt x="91059" y="25781"/>
                  </a:cubicBezTo>
                  <a:cubicBezTo>
                    <a:pt x="96647" y="25781"/>
                    <a:pt x="99187" y="27940"/>
                    <a:pt x="99187" y="34417"/>
                  </a:cubicBezTo>
                  <a:lnTo>
                    <a:pt x="93853" y="34417"/>
                  </a:lnTo>
                  <a:cubicBezTo>
                    <a:pt x="89916" y="34417"/>
                    <a:pt x="85217" y="34798"/>
                    <a:pt x="81661" y="36703"/>
                  </a:cubicBezTo>
                  <a:cubicBezTo>
                    <a:pt x="78105" y="38608"/>
                    <a:pt x="75438" y="42164"/>
                    <a:pt x="75438" y="48133"/>
                  </a:cubicBezTo>
                  <a:cubicBezTo>
                    <a:pt x="75438" y="55753"/>
                    <a:pt x="81661" y="60071"/>
                    <a:pt x="88138" y="60071"/>
                  </a:cubicBezTo>
                  <a:cubicBezTo>
                    <a:pt x="92456" y="60071"/>
                    <a:pt x="97155" y="57531"/>
                    <a:pt x="99314" y="53086"/>
                  </a:cubicBezTo>
                  <a:lnTo>
                    <a:pt x="99441" y="53086"/>
                  </a:lnTo>
                  <a:cubicBezTo>
                    <a:pt x="99568" y="54356"/>
                    <a:pt x="99568" y="57023"/>
                    <a:pt x="99822" y="59055"/>
                  </a:cubicBezTo>
                  <a:lnTo>
                    <a:pt x="108077" y="59055"/>
                  </a:lnTo>
                  <a:cubicBezTo>
                    <a:pt x="107823" y="55880"/>
                    <a:pt x="107696" y="53086"/>
                    <a:pt x="107696" y="50038"/>
                  </a:cubicBezTo>
                  <a:cubicBezTo>
                    <a:pt x="107696" y="46990"/>
                    <a:pt x="107569" y="44069"/>
                    <a:pt x="107569" y="40005"/>
                  </a:cubicBezTo>
                  <a:lnTo>
                    <a:pt x="107569" y="34925"/>
                  </a:lnTo>
                  <a:cubicBezTo>
                    <a:pt x="107569" y="22987"/>
                    <a:pt x="102997" y="17907"/>
                    <a:pt x="91948" y="17907"/>
                  </a:cubicBezTo>
                  <a:cubicBezTo>
                    <a:pt x="87884" y="17907"/>
                    <a:pt x="83058" y="19050"/>
                    <a:pt x="79375" y="20955"/>
                  </a:cubicBezTo>
                  <a:close/>
                  <a:moveTo>
                    <a:pt x="84709" y="47625"/>
                  </a:moveTo>
                  <a:cubicBezTo>
                    <a:pt x="84709" y="41402"/>
                    <a:pt x="90932" y="40640"/>
                    <a:pt x="95250" y="40640"/>
                  </a:cubicBezTo>
                  <a:lnTo>
                    <a:pt x="99314" y="40640"/>
                  </a:lnTo>
                  <a:cubicBezTo>
                    <a:pt x="99314" y="43815"/>
                    <a:pt x="98933" y="46609"/>
                    <a:pt x="97409" y="48895"/>
                  </a:cubicBezTo>
                  <a:cubicBezTo>
                    <a:pt x="95885" y="51181"/>
                    <a:pt x="93726" y="52451"/>
                    <a:pt x="90805" y="52451"/>
                  </a:cubicBezTo>
                  <a:cubicBezTo>
                    <a:pt x="87503" y="52451"/>
                    <a:pt x="84836" y="50927"/>
                    <a:pt x="84836" y="47498"/>
                  </a:cubicBezTo>
                  <a:moveTo>
                    <a:pt x="120777" y="59182"/>
                  </a:moveTo>
                  <a:lnTo>
                    <a:pt x="130175" y="59182"/>
                  </a:lnTo>
                  <a:lnTo>
                    <a:pt x="130175" y="26924"/>
                  </a:lnTo>
                  <a:lnTo>
                    <a:pt x="138430" y="26924"/>
                  </a:lnTo>
                  <a:lnTo>
                    <a:pt x="138430" y="19304"/>
                  </a:lnTo>
                  <a:lnTo>
                    <a:pt x="130175" y="19304"/>
                  </a:lnTo>
                  <a:lnTo>
                    <a:pt x="130175" y="14351"/>
                  </a:lnTo>
                  <a:cubicBezTo>
                    <a:pt x="130175" y="11176"/>
                    <a:pt x="131191" y="8128"/>
                    <a:pt x="134366" y="8128"/>
                  </a:cubicBezTo>
                  <a:cubicBezTo>
                    <a:pt x="136398" y="8128"/>
                    <a:pt x="137668" y="9017"/>
                    <a:pt x="138430" y="9525"/>
                  </a:cubicBezTo>
                  <a:lnTo>
                    <a:pt x="139192" y="889"/>
                  </a:lnTo>
                  <a:cubicBezTo>
                    <a:pt x="137414" y="381"/>
                    <a:pt x="134747" y="0"/>
                    <a:pt x="132334" y="0"/>
                  </a:cubicBezTo>
                  <a:cubicBezTo>
                    <a:pt x="124841" y="0"/>
                    <a:pt x="120777" y="5588"/>
                    <a:pt x="120777" y="13716"/>
                  </a:cubicBezTo>
                  <a:lnTo>
                    <a:pt x="120777" y="19304"/>
                  </a:lnTo>
                  <a:lnTo>
                    <a:pt x="113792" y="19304"/>
                  </a:lnTo>
                  <a:lnTo>
                    <a:pt x="113792" y="26924"/>
                  </a:lnTo>
                  <a:lnTo>
                    <a:pt x="120777" y="26924"/>
                  </a:lnTo>
                  <a:close/>
                  <a:moveTo>
                    <a:pt x="151384" y="35179"/>
                  </a:moveTo>
                  <a:cubicBezTo>
                    <a:pt x="151765" y="29718"/>
                    <a:pt x="154432" y="25654"/>
                    <a:pt x="159766" y="25654"/>
                  </a:cubicBezTo>
                  <a:cubicBezTo>
                    <a:pt x="165100" y="25654"/>
                    <a:pt x="167132" y="29972"/>
                    <a:pt x="167386" y="35179"/>
                  </a:cubicBezTo>
                  <a:close/>
                  <a:moveTo>
                    <a:pt x="173736" y="48514"/>
                  </a:moveTo>
                  <a:cubicBezTo>
                    <a:pt x="170180" y="50673"/>
                    <a:pt x="166243" y="52578"/>
                    <a:pt x="161671" y="52578"/>
                  </a:cubicBezTo>
                  <a:cubicBezTo>
                    <a:pt x="155829" y="52578"/>
                    <a:pt x="151765" y="48895"/>
                    <a:pt x="151257" y="42418"/>
                  </a:cubicBezTo>
                  <a:lnTo>
                    <a:pt x="176276" y="42418"/>
                  </a:lnTo>
                  <a:cubicBezTo>
                    <a:pt x="176276" y="28321"/>
                    <a:pt x="172466" y="18161"/>
                    <a:pt x="159004" y="18161"/>
                  </a:cubicBezTo>
                  <a:cubicBezTo>
                    <a:pt x="147701" y="18161"/>
                    <a:pt x="142240" y="27813"/>
                    <a:pt x="142240" y="39370"/>
                  </a:cubicBezTo>
                  <a:cubicBezTo>
                    <a:pt x="142240" y="52578"/>
                    <a:pt x="149225" y="60198"/>
                    <a:pt x="161163" y="60198"/>
                  </a:cubicBezTo>
                  <a:cubicBezTo>
                    <a:pt x="166243" y="60198"/>
                    <a:pt x="170180" y="59055"/>
                    <a:pt x="173609" y="57023"/>
                  </a:cubicBezTo>
                  <a:close/>
                  <a:moveTo>
                    <a:pt x="186944" y="47244"/>
                  </a:moveTo>
                  <a:cubicBezTo>
                    <a:pt x="186944" y="55245"/>
                    <a:pt x="191008" y="60325"/>
                    <a:pt x="198374" y="60325"/>
                  </a:cubicBezTo>
                  <a:cubicBezTo>
                    <a:pt x="201168" y="60325"/>
                    <a:pt x="203327" y="60071"/>
                    <a:pt x="205359" y="59436"/>
                  </a:cubicBezTo>
                  <a:lnTo>
                    <a:pt x="205105" y="51181"/>
                  </a:lnTo>
                  <a:cubicBezTo>
                    <a:pt x="204089" y="51943"/>
                    <a:pt x="202438" y="52324"/>
                    <a:pt x="200787" y="52324"/>
                  </a:cubicBezTo>
                  <a:cubicBezTo>
                    <a:pt x="197231" y="52324"/>
                    <a:pt x="196342" y="49149"/>
                    <a:pt x="196342" y="45720"/>
                  </a:cubicBezTo>
                  <a:lnTo>
                    <a:pt x="196342" y="26924"/>
                  </a:lnTo>
                  <a:lnTo>
                    <a:pt x="204724" y="26924"/>
                  </a:lnTo>
                  <a:lnTo>
                    <a:pt x="204724" y="19304"/>
                  </a:lnTo>
                  <a:lnTo>
                    <a:pt x="196342" y="19304"/>
                  </a:lnTo>
                  <a:lnTo>
                    <a:pt x="196342" y="7874"/>
                  </a:lnTo>
                  <a:lnTo>
                    <a:pt x="186944" y="11176"/>
                  </a:lnTo>
                  <a:lnTo>
                    <a:pt x="186944" y="19177"/>
                  </a:lnTo>
                  <a:lnTo>
                    <a:pt x="179959" y="19177"/>
                  </a:lnTo>
                  <a:lnTo>
                    <a:pt x="179959" y="26797"/>
                  </a:lnTo>
                  <a:lnTo>
                    <a:pt x="186944" y="26797"/>
                  </a:lnTo>
                  <a:close/>
                  <a:moveTo>
                    <a:pt x="217932" y="35306"/>
                  </a:moveTo>
                  <a:cubicBezTo>
                    <a:pt x="218313" y="29845"/>
                    <a:pt x="220980" y="25781"/>
                    <a:pt x="226314" y="25781"/>
                  </a:cubicBezTo>
                  <a:cubicBezTo>
                    <a:pt x="231648" y="25781"/>
                    <a:pt x="233680" y="30099"/>
                    <a:pt x="233934" y="35306"/>
                  </a:cubicBezTo>
                  <a:close/>
                  <a:moveTo>
                    <a:pt x="240284" y="48641"/>
                  </a:moveTo>
                  <a:cubicBezTo>
                    <a:pt x="236728" y="50800"/>
                    <a:pt x="232791" y="52705"/>
                    <a:pt x="228219" y="52705"/>
                  </a:cubicBezTo>
                  <a:cubicBezTo>
                    <a:pt x="222377" y="52705"/>
                    <a:pt x="218313" y="49022"/>
                    <a:pt x="217805" y="42545"/>
                  </a:cubicBezTo>
                  <a:lnTo>
                    <a:pt x="242824" y="42545"/>
                  </a:lnTo>
                  <a:cubicBezTo>
                    <a:pt x="242824" y="28448"/>
                    <a:pt x="239014" y="18288"/>
                    <a:pt x="225552" y="18288"/>
                  </a:cubicBezTo>
                  <a:cubicBezTo>
                    <a:pt x="214249" y="18288"/>
                    <a:pt x="208788" y="27940"/>
                    <a:pt x="208788" y="39497"/>
                  </a:cubicBezTo>
                  <a:cubicBezTo>
                    <a:pt x="208788" y="52705"/>
                    <a:pt x="215773" y="60325"/>
                    <a:pt x="227711" y="60325"/>
                  </a:cubicBezTo>
                  <a:cubicBezTo>
                    <a:pt x="232791" y="60325"/>
                    <a:pt x="236728" y="59182"/>
                    <a:pt x="240157" y="57150"/>
                  </a:cubicBezTo>
                  <a:close/>
                  <a:moveTo>
                    <a:pt x="257810" y="39243"/>
                  </a:moveTo>
                  <a:cubicBezTo>
                    <a:pt x="257810" y="33909"/>
                    <a:pt x="259461" y="26416"/>
                    <a:pt x="265557" y="26416"/>
                  </a:cubicBezTo>
                  <a:cubicBezTo>
                    <a:pt x="271653" y="26416"/>
                    <a:pt x="274066" y="33655"/>
                    <a:pt x="274066" y="39243"/>
                  </a:cubicBezTo>
                  <a:cubicBezTo>
                    <a:pt x="274066" y="44831"/>
                    <a:pt x="272034" y="52324"/>
                    <a:pt x="265811" y="52324"/>
                  </a:cubicBezTo>
                  <a:cubicBezTo>
                    <a:pt x="259588" y="52324"/>
                    <a:pt x="257810" y="44831"/>
                    <a:pt x="257810" y="39243"/>
                  </a:cubicBezTo>
                  <a:moveTo>
                    <a:pt x="274447" y="59436"/>
                  </a:moveTo>
                  <a:lnTo>
                    <a:pt x="283591" y="59436"/>
                  </a:lnTo>
                  <a:lnTo>
                    <a:pt x="283591" y="889"/>
                  </a:lnTo>
                  <a:lnTo>
                    <a:pt x="274193" y="889"/>
                  </a:lnTo>
                  <a:lnTo>
                    <a:pt x="274193" y="24003"/>
                  </a:lnTo>
                  <a:lnTo>
                    <a:pt x="274066" y="24003"/>
                  </a:lnTo>
                  <a:cubicBezTo>
                    <a:pt x="271272" y="20193"/>
                    <a:pt x="267970" y="18415"/>
                    <a:pt x="263271" y="18415"/>
                  </a:cubicBezTo>
                  <a:cubicBezTo>
                    <a:pt x="252095" y="18415"/>
                    <a:pt x="248031" y="28194"/>
                    <a:pt x="248031" y="39370"/>
                  </a:cubicBezTo>
                  <a:cubicBezTo>
                    <a:pt x="248031" y="50546"/>
                    <a:pt x="252095" y="60579"/>
                    <a:pt x="263271" y="60579"/>
                  </a:cubicBezTo>
                  <a:cubicBezTo>
                    <a:pt x="267716" y="60579"/>
                    <a:pt x="271526" y="59055"/>
                    <a:pt x="274447" y="55118"/>
                  </a:cubicBezTo>
                  <a:lnTo>
                    <a:pt x="274574" y="55118"/>
                  </a:lnTo>
                  <a:close/>
                  <a:moveTo>
                    <a:pt x="299974" y="35433"/>
                  </a:moveTo>
                  <a:cubicBezTo>
                    <a:pt x="300355" y="29972"/>
                    <a:pt x="303022" y="25908"/>
                    <a:pt x="308356" y="25908"/>
                  </a:cubicBezTo>
                  <a:cubicBezTo>
                    <a:pt x="313690" y="25908"/>
                    <a:pt x="315722" y="30226"/>
                    <a:pt x="315976" y="35433"/>
                  </a:cubicBezTo>
                  <a:close/>
                  <a:moveTo>
                    <a:pt x="322326" y="48768"/>
                  </a:moveTo>
                  <a:cubicBezTo>
                    <a:pt x="318770" y="50927"/>
                    <a:pt x="314833" y="52832"/>
                    <a:pt x="310261" y="52832"/>
                  </a:cubicBezTo>
                  <a:cubicBezTo>
                    <a:pt x="304419" y="52832"/>
                    <a:pt x="300355" y="49149"/>
                    <a:pt x="299974" y="42672"/>
                  </a:cubicBezTo>
                  <a:lnTo>
                    <a:pt x="324993" y="42672"/>
                  </a:lnTo>
                  <a:cubicBezTo>
                    <a:pt x="324993" y="28575"/>
                    <a:pt x="321183" y="18415"/>
                    <a:pt x="307721" y="18415"/>
                  </a:cubicBezTo>
                  <a:cubicBezTo>
                    <a:pt x="296418" y="18415"/>
                    <a:pt x="290957" y="28067"/>
                    <a:pt x="290957" y="39624"/>
                  </a:cubicBezTo>
                  <a:cubicBezTo>
                    <a:pt x="290957" y="52832"/>
                    <a:pt x="297942" y="60452"/>
                    <a:pt x="309880" y="60452"/>
                  </a:cubicBezTo>
                  <a:cubicBezTo>
                    <a:pt x="314960" y="60452"/>
                    <a:pt x="318897" y="59309"/>
                    <a:pt x="322326" y="57277"/>
                  </a:cubicBezTo>
                  <a:close/>
                  <a:moveTo>
                    <a:pt x="354584" y="19812"/>
                  </a:moveTo>
                  <a:cubicBezTo>
                    <a:pt x="351663" y="19177"/>
                    <a:pt x="348742" y="18288"/>
                    <a:pt x="344297" y="18288"/>
                  </a:cubicBezTo>
                  <a:cubicBezTo>
                    <a:pt x="336931" y="18288"/>
                    <a:pt x="330073" y="22098"/>
                    <a:pt x="330073" y="30734"/>
                  </a:cubicBezTo>
                  <a:cubicBezTo>
                    <a:pt x="330073" y="45339"/>
                    <a:pt x="346456" y="39878"/>
                    <a:pt x="346456" y="47752"/>
                  </a:cubicBezTo>
                  <a:cubicBezTo>
                    <a:pt x="346456" y="51689"/>
                    <a:pt x="342646" y="52705"/>
                    <a:pt x="340233" y="52705"/>
                  </a:cubicBezTo>
                  <a:cubicBezTo>
                    <a:pt x="337058" y="52705"/>
                    <a:pt x="333883" y="51689"/>
                    <a:pt x="330962" y="50038"/>
                  </a:cubicBezTo>
                  <a:lnTo>
                    <a:pt x="330454" y="58674"/>
                  </a:lnTo>
                  <a:cubicBezTo>
                    <a:pt x="333883" y="59690"/>
                    <a:pt x="337566" y="60325"/>
                    <a:pt x="341122" y="60325"/>
                  </a:cubicBezTo>
                  <a:cubicBezTo>
                    <a:pt x="348742" y="60325"/>
                    <a:pt x="356362" y="56642"/>
                    <a:pt x="356362" y="47244"/>
                  </a:cubicBezTo>
                  <a:cubicBezTo>
                    <a:pt x="356362" y="32766"/>
                    <a:pt x="339979" y="36830"/>
                    <a:pt x="339979" y="30353"/>
                  </a:cubicBezTo>
                  <a:cubicBezTo>
                    <a:pt x="339979" y="26924"/>
                    <a:pt x="343027" y="25908"/>
                    <a:pt x="345567" y="25908"/>
                  </a:cubicBezTo>
                  <a:cubicBezTo>
                    <a:pt x="348996" y="25908"/>
                    <a:pt x="351155" y="26543"/>
                    <a:pt x="353949" y="27686"/>
                  </a:cubicBezTo>
                  <a:close/>
                  <a:moveTo>
                    <a:pt x="373126" y="59563"/>
                  </a:moveTo>
                  <a:lnTo>
                    <a:pt x="383794" y="59563"/>
                  </a:lnTo>
                  <a:lnTo>
                    <a:pt x="397129" y="19304"/>
                  </a:lnTo>
                  <a:lnTo>
                    <a:pt x="387223" y="19304"/>
                  </a:lnTo>
                  <a:lnTo>
                    <a:pt x="378460" y="48641"/>
                  </a:lnTo>
                  <a:lnTo>
                    <a:pt x="378333" y="48641"/>
                  </a:lnTo>
                  <a:lnTo>
                    <a:pt x="369316" y="19304"/>
                  </a:lnTo>
                  <a:lnTo>
                    <a:pt x="359156" y="19304"/>
                  </a:lnTo>
                  <a:close/>
                  <a:moveTo>
                    <a:pt x="400431" y="39751"/>
                  </a:moveTo>
                  <a:cubicBezTo>
                    <a:pt x="400431" y="51308"/>
                    <a:pt x="407416" y="60579"/>
                    <a:pt x="419354" y="60579"/>
                  </a:cubicBezTo>
                  <a:cubicBezTo>
                    <a:pt x="431292" y="60579"/>
                    <a:pt x="438277" y="51308"/>
                    <a:pt x="438277" y="39751"/>
                  </a:cubicBezTo>
                  <a:cubicBezTo>
                    <a:pt x="438277" y="26416"/>
                    <a:pt x="430022" y="18415"/>
                    <a:pt x="419354" y="18415"/>
                  </a:cubicBezTo>
                  <a:cubicBezTo>
                    <a:pt x="408686" y="18415"/>
                    <a:pt x="400431" y="26416"/>
                    <a:pt x="400431" y="39751"/>
                  </a:cubicBezTo>
                  <a:moveTo>
                    <a:pt x="410337" y="38481"/>
                  </a:moveTo>
                  <a:cubicBezTo>
                    <a:pt x="410337" y="32512"/>
                    <a:pt x="413258" y="26543"/>
                    <a:pt x="419354" y="26543"/>
                  </a:cubicBezTo>
                  <a:cubicBezTo>
                    <a:pt x="425450" y="26543"/>
                    <a:pt x="428498" y="32385"/>
                    <a:pt x="428498" y="38481"/>
                  </a:cubicBezTo>
                  <a:cubicBezTo>
                    <a:pt x="428498" y="45212"/>
                    <a:pt x="426593" y="52451"/>
                    <a:pt x="419354" y="52451"/>
                  </a:cubicBezTo>
                  <a:cubicBezTo>
                    <a:pt x="412115" y="52451"/>
                    <a:pt x="410337" y="45212"/>
                    <a:pt x="410337" y="38481"/>
                  </a:cubicBezTo>
                  <a:moveTo>
                    <a:pt x="446024" y="59563"/>
                  </a:moveTo>
                  <a:lnTo>
                    <a:pt x="455422" y="59563"/>
                  </a:lnTo>
                  <a:lnTo>
                    <a:pt x="455422" y="19304"/>
                  </a:lnTo>
                  <a:lnTo>
                    <a:pt x="446024" y="19304"/>
                  </a:lnTo>
                  <a:close/>
                  <a:moveTo>
                    <a:pt x="446024" y="11938"/>
                  </a:moveTo>
                  <a:lnTo>
                    <a:pt x="455422" y="11938"/>
                  </a:lnTo>
                  <a:lnTo>
                    <a:pt x="455422" y="1905"/>
                  </a:lnTo>
                  <a:lnTo>
                    <a:pt x="446024" y="1905"/>
                  </a:lnTo>
                  <a:close/>
                  <a:moveTo>
                    <a:pt x="487553" y="19812"/>
                  </a:moveTo>
                  <a:cubicBezTo>
                    <a:pt x="484632" y="19177"/>
                    <a:pt x="481711" y="18288"/>
                    <a:pt x="477266" y="18288"/>
                  </a:cubicBezTo>
                  <a:cubicBezTo>
                    <a:pt x="469900" y="18288"/>
                    <a:pt x="463042" y="22098"/>
                    <a:pt x="463042" y="30734"/>
                  </a:cubicBezTo>
                  <a:cubicBezTo>
                    <a:pt x="463042" y="45339"/>
                    <a:pt x="479425" y="39878"/>
                    <a:pt x="479425" y="47752"/>
                  </a:cubicBezTo>
                  <a:cubicBezTo>
                    <a:pt x="479425" y="51689"/>
                    <a:pt x="475615" y="52705"/>
                    <a:pt x="473202" y="52705"/>
                  </a:cubicBezTo>
                  <a:cubicBezTo>
                    <a:pt x="469900" y="52705"/>
                    <a:pt x="466852" y="51689"/>
                    <a:pt x="463931" y="50038"/>
                  </a:cubicBezTo>
                  <a:lnTo>
                    <a:pt x="463423" y="58674"/>
                  </a:lnTo>
                  <a:cubicBezTo>
                    <a:pt x="466852" y="59690"/>
                    <a:pt x="470535" y="60325"/>
                    <a:pt x="474091" y="60325"/>
                  </a:cubicBezTo>
                  <a:cubicBezTo>
                    <a:pt x="481711" y="60325"/>
                    <a:pt x="489331" y="56642"/>
                    <a:pt x="489331" y="47244"/>
                  </a:cubicBezTo>
                  <a:cubicBezTo>
                    <a:pt x="489331" y="32766"/>
                    <a:pt x="472948" y="36830"/>
                    <a:pt x="472948" y="30353"/>
                  </a:cubicBezTo>
                  <a:cubicBezTo>
                    <a:pt x="472948" y="26924"/>
                    <a:pt x="475996" y="25908"/>
                    <a:pt x="478536" y="25908"/>
                  </a:cubicBezTo>
                  <a:cubicBezTo>
                    <a:pt x="481965" y="25908"/>
                    <a:pt x="484124" y="26543"/>
                    <a:pt x="486918" y="27686"/>
                  </a:cubicBezTo>
                  <a:close/>
                  <a:moveTo>
                    <a:pt x="496824" y="59563"/>
                  </a:moveTo>
                  <a:lnTo>
                    <a:pt x="506222" y="59563"/>
                  </a:lnTo>
                  <a:lnTo>
                    <a:pt x="506222" y="19304"/>
                  </a:lnTo>
                  <a:lnTo>
                    <a:pt x="496824" y="19304"/>
                  </a:lnTo>
                  <a:close/>
                  <a:moveTo>
                    <a:pt x="496824" y="11938"/>
                  </a:moveTo>
                  <a:lnTo>
                    <a:pt x="506222" y="11938"/>
                  </a:lnTo>
                  <a:lnTo>
                    <a:pt x="506222" y="1905"/>
                  </a:lnTo>
                  <a:lnTo>
                    <a:pt x="496824" y="1905"/>
                  </a:lnTo>
                  <a:close/>
                  <a:moveTo>
                    <a:pt x="516128" y="59563"/>
                  </a:moveTo>
                  <a:lnTo>
                    <a:pt x="525526" y="59563"/>
                  </a:lnTo>
                  <a:lnTo>
                    <a:pt x="525526" y="39878"/>
                  </a:lnTo>
                  <a:cubicBezTo>
                    <a:pt x="525526" y="34671"/>
                    <a:pt x="527050" y="26543"/>
                    <a:pt x="533781" y="26543"/>
                  </a:cubicBezTo>
                  <a:cubicBezTo>
                    <a:pt x="539877" y="26543"/>
                    <a:pt x="539877" y="33147"/>
                    <a:pt x="539877" y="38100"/>
                  </a:cubicBezTo>
                  <a:lnTo>
                    <a:pt x="539877" y="59563"/>
                  </a:lnTo>
                  <a:lnTo>
                    <a:pt x="549275" y="59563"/>
                  </a:lnTo>
                  <a:lnTo>
                    <a:pt x="549275" y="34163"/>
                  </a:lnTo>
                  <a:cubicBezTo>
                    <a:pt x="549275" y="25146"/>
                    <a:pt x="545592" y="18415"/>
                    <a:pt x="536956" y="18415"/>
                  </a:cubicBezTo>
                  <a:cubicBezTo>
                    <a:pt x="532003" y="18415"/>
                    <a:pt x="528066" y="20193"/>
                    <a:pt x="525018" y="24765"/>
                  </a:cubicBezTo>
                  <a:lnTo>
                    <a:pt x="524891" y="24765"/>
                  </a:lnTo>
                  <a:lnTo>
                    <a:pt x="524891" y="19304"/>
                  </a:lnTo>
                  <a:lnTo>
                    <a:pt x="516001" y="19304"/>
                  </a:lnTo>
                  <a:close/>
                  <a:moveTo>
                    <a:pt x="581279" y="19812"/>
                  </a:moveTo>
                  <a:cubicBezTo>
                    <a:pt x="578358" y="19177"/>
                    <a:pt x="575437" y="18288"/>
                    <a:pt x="570992" y="18288"/>
                  </a:cubicBezTo>
                  <a:cubicBezTo>
                    <a:pt x="563626" y="18288"/>
                    <a:pt x="556768" y="22098"/>
                    <a:pt x="556768" y="30734"/>
                  </a:cubicBezTo>
                  <a:cubicBezTo>
                    <a:pt x="556768" y="45339"/>
                    <a:pt x="573151" y="39878"/>
                    <a:pt x="573151" y="47752"/>
                  </a:cubicBezTo>
                  <a:cubicBezTo>
                    <a:pt x="573151" y="51689"/>
                    <a:pt x="569341" y="52705"/>
                    <a:pt x="566928" y="52705"/>
                  </a:cubicBezTo>
                  <a:cubicBezTo>
                    <a:pt x="563753" y="52705"/>
                    <a:pt x="560578" y="51689"/>
                    <a:pt x="557657" y="50038"/>
                  </a:cubicBezTo>
                  <a:lnTo>
                    <a:pt x="557149" y="58674"/>
                  </a:lnTo>
                  <a:cubicBezTo>
                    <a:pt x="560578" y="59690"/>
                    <a:pt x="564261" y="60325"/>
                    <a:pt x="567817" y="60325"/>
                  </a:cubicBezTo>
                  <a:cubicBezTo>
                    <a:pt x="575437" y="60325"/>
                    <a:pt x="583057" y="56642"/>
                    <a:pt x="583057" y="47244"/>
                  </a:cubicBezTo>
                  <a:cubicBezTo>
                    <a:pt x="583057" y="32766"/>
                    <a:pt x="566674" y="36830"/>
                    <a:pt x="566674" y="30353"/>
                  </a:cubicBezTo>
                  <a:cubicBezTo>
                    <a:pt x="566674" y="26924"/>
                    <a:pt x="569722" y="25908"/>
                    <a:pt x="572262" y="25908"/>
                  </a:cubicBezTo>
                  <a:cubicBezTo>
                    <a:pt x="575691" y="25908"/>
                    <a:pt x="577850" y="26543"/>
                    <a:pt x="580644" y="276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63500" y="63500"/>
              <a:ext cx="334137" cy="326009"/>
            </a:xfrm>
            <a:custGeom>
              <a:avLst/>
              <a:gdLst/>
              <a:ahLst/>
              <a:cxnLst/>
              <a:rect r="r" b="b" t="t" l="l"/>
              <a:pathLst>
                <a:path h="326009" w="334137">
                  <a:moveTo>
                    <a:pt x="334137" y="163957"/>
                  </a:moveTo>
                  <a:cubicBezTo>
                    <a:pt x="334137" y="73406"/>
                    <a:pt x="259334" y="0"/>
                    <a:pt x="167005" y="0"/>
                  </a:cubicBezTo>
                  <a:cubicBezTo>
                    <a:pt x="74676" y="0"/>
                    <a:pt x="0" y="73406"/>
                    <a:pt x="0" y="163957"/>
                  </a:cubicBezTo>
                  <a:cubicBezTo>
                    <a:pt x="0" y="245745"/>
                    <a:pt x="61087" y="313690"/>
                    <a:pt x="140970" y="325882"/>
                  </a:cubicBezTo>
                  <a:lnTo>
                    <a:pt x="140970" y="211328"/>
                  </a:lnTo>
                  <a:lnTo>
                    <a:pt x="98552" y="211328"/>
                  </a:lnTo>
                  <a:lnTo>
                    <a:pt x="98552" y="163957"/>
                  </a:lnTo>
                  <a:lnTo>
                    <a:pt x="140970" y="163957"/>
                  </a:lnTo>
                  <a:lnTo>
                    <a:pt x="140970" y="127889"/>
                  </a:lnTo>
                  <a:cubicBezTo>
                    <a:pt x="140970" y="86741"/>
                    <a:pt x="165862" y="64135"/>
                    <a:pt x="204089" y="64135"/>
                  </a:cubicBezTo>
                  <a:cubicBezTo>
                    <a:pt x="222377" y="64135"/>
                    <a:pt x="241427" y="67310"/>
                    <a:pt x="241427" y="67310"/>
                  </a:cubicBezTo>
                  <a:lnTo>
                    <a:pt x="241427" y="107696"/>
                  </a:lnTo>
                  <a:lnTo>
                    <a:pt x="220345" y="107696"/>
                  </a:lnTo>
                  <a:cubicBezTo>
                    <a:pt x="199644" y="107696"/>
                    <a:pt x="193167" y="120396"/>
                    <a:pt x="193167" y="133350"/>
                  </a:cubicBezTo>
                  <a:lnTo>
                    <a:pt x="193167" y="164084"/>
                  </a:lnTo>
                  <a:lnTo>
                    <a:pt x="239522" y="164084"/>
                  </a:lnTo>
                  <a:lnTo>
                    <a:pt x="232156" y="211455"/>
                  </a:lnTo>
                  <a:lnTo>
                    <a:pt x="193167" y="211455"/>
                  </a:lnTo>
                  <a:lnTo>
                    <a:pt x="193167" y="326009"/>
                  </a:lnTo>
                  <a:cubicBezTo>
                    <a:pt x="273050" y="313690"/>
                    <a:pt x="334137" y="245872"/>
                    <a:pt x="334137" y="164084"/>
                  </a:cubicBezTo>
                </a:path>
              </a:pathLst>
            </a:custGeom>
            <a:solidFill>
              <a:srgbClr val="386EB5"/>
            </a:solidFill>
          </p:spPr>
        </p:sp>
      </p:grp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4931397" y="11932453"/>
            <a:ext cx="949328" cy="455305"/>
            <a:chOff x="0" y="0"/>
            <a:chExt cx="949325" cy="455308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430911" y="200279"/>
              <a:ext cx="454787" cy="69215"/>
            </a:xfrm>
            <a:custGeom>
              <a:avLst/>
              <a:gdLst/>
              <a:ahLst/>
              <a:cxnLst/>
              <a:rect r="r" b="b" t="t" l="l"/>
              <a:pathLst>
                <a:path h="69215" w="454787">
                  <a:moveTo>
                    <a:pt x="26416" y="24765"/>
                  </a:moveTo>
                  <a:cubicBezTo>
                    <a:pt x="29591" y="24765"/>
                    <a:pt x="31623" y="27305"/>
                    <a:pt x="31623" y="30988"/>
                  </a:cubicBezTo>
                  <a:cubicBezTo>
                    <a:pt x="31623" y="35941"/>
                    <a:pt x="28321" y="41148"/>
                    <a:pt x="23876" y="41148"/>
                  </a:cubicBezTo>
                  <a:cubicBezTo>
                    <a:pt x="20574" y="41148"/>
                    <a:pt x="18542" y="38354"/>
                    <a:pt x="18542" y="34671"/>
                  </a:cubicBezTo>
                  <a:cubicBezTo>
                    <a:pt x="18542" y="29972"/>
                    <a:pt x="21844" y="24638"/>
                    <a:pt x="26416" y="24638"/>
                  </a:cubicBezTo>
                  <a:moveTo>
                    <a:pt x="41656" y="48260"/>
                  </a:moveTo>
                  <a:cubicBezTo>
                    <a:pt x="37211" y="52451"/>
                    <a:pt x="30988" y="53213"/>
                    <a:pt x="25400" y="53213"/>
                  </a:cubicBezTo>
                  <a:cubicBezTo>
                    <a:pt x="14859" y="53213"/>
                    <a:pt x="7239" y="44323"/>
                    <a:pt x="7239" y="32131"/>
                  </a:cubicBezTo>
                  <a:cubicBezTo>
                    <a:pt x="7239" y="21082"/>
                    <a:pt x="15367" y="11049"/>
                    <a:pt x="27178" y="11049"/>
                  </a:cubicBezTo>
                  <a:cubicBezTo>
                    <a:pt x="35433" y="11049"/>
                    <a:pt x="45466" y="14351"/>
                    <a:pt x="45466" y="27051"/>
                  </a:cubicBezTo>
                  <a:cubicBezTo>
                    <a:pt x="45466" y="36703"/>
                    <a:pt x="41021" y="40894"/>
                    <a:pt x="37465" y="40894"/>
                  </a:cubicBezTo>
                  <a:cubicBezTo>
                    <a:pt x="36703" y="40894"/>
                    <a:pt x="36449" y="40386"/>
                    <a:pt x="36449" y="39751"/>
                  </a:cubicBezTo>
                  <a:cubicBezTo>
                    <a:pt x="36449" y="39116"/>
                    <a:pt x="36703" y="37973"/>
                    <a:pt x="36957" y="37084"/>
                  </a:cubicBezTo>
                  <a:lnTo>
                    <a:pt x="40767" y="18161"/>
                  </a:lnTo>
                  <a:lnTo>
                    <a:pt x="34925" y="18161"/>
                  </a:lnTo>
                  <a:lnTo>
                    <a:pt x="34036" y="21844"/>
                  </a:lnTo>
                  <a:cubicBezTo>
                    <a:pt x="32131" y="18542"/>
                    <a:pt x="29210" y="16891"/>
                    <a:pt x="25908" y="16891"/>
                  </a:cubicBezTo>
                  <a:cubicBezTo>
                    <a:pt x="17907" y="16891"/>
                    <a:pt x="11430" y="25400"/>
                    <a:pt x="11430" y="35687"/>
                  </a:cubicBezTo>
                  <a:cubicBezTo>
                    <a:pt x="11430" y="43307"/>
                    <a:pt x="16510" y="48514"/>
                    <a:pt x="22352" y="48514"/>
                  </a:cubicBezTo>
                  <a:cubicBezTo>
                    <a:pt x="25273" y="48514"/>
                    <a:pt x="27686" y="46609"/>
                    <a:pt x="29464" y="44450"/>
                  </a:cubicBezTo>
                  <a:lnTo>
                    <a:pt x="29591" y="44450"/>
                  </a:lnTo>
                  <a:cubicBezTo>
                    <a:pt x="29718" y="47244"/>
                    <a:pt x="31369" y="48514"/>
                    <a:pt x="33401" y="48514"/>
                  </a:cubicBezTo>
                  <a:cubicBezTo>
                    <a:pt x="38100" y="48514"/>
                    <a:pt x="51054" y="42799"/>
                    <a:pt x="51054" y="26797"/>
                  </a:cubicBezTo>
                  <a:cubicBezTo>
                    <a:pt x="51054" y="10795"/>
                    <a:pt x="38481" y="3810"/>
                    <a:pt x="27178" y="3810"/>
                  </a:cubicBezTo>
                  <a:cubicBezTo>
                    <a:pt x="11430" y="3810"/>
                    <a:pt x="0" y="16510"/>
                    <a:pt x="0" y="32004"/>
                  </a:cubicBezTo>
                  <a:cubicBezTo>
                    <a:pt x="0" y="50800"/>
                    <a:pt x="13335" y="60198"/>
                    <a:pt x="25527" y="60198"/>
                  </a:cubicBezTo>
                  <a:cubicBezTo>
                    <a:pt x="34544" y="60198"/>
                    <a:pt x="42545" y="56642"/>
                    <a:pt x="47752" y="48006"/>
                  </a:cubicBezTo>
                  <a:close/>
                  <a:moveTo>
                    <a:pt x="59182" y="59436"/>
                  </a:moveTo>
                  <a:lnTo>
                    <a:pt x="68961" y="59436"/>
                  </a:lnTo>
                  <a:lnTo>
                    <a:pt x="68961" y="35687"/>
                  </a:lnTo>
                  <a:lnTo>
                    <a:pt x="85598" y="35687"/>
                  </a:lnTo>
                  <a:lnTo>
                    <a:pt x="85598" y="27051"/>
                  </a:lnTo>
                  <a:lnTo>
                    <a:pt x="69088" y="27051"/>
                  </a:lnTo>
                  <a:lnTo>
                    <a:pt x="69088" y="13716"/>
                  </a:lnTo>
                  <a:lnTo>
                    <a:pt x="86487" y="13716"/>
                  </a:lnTo>
                  <a:lnTo>
                    <a:pt x="86487" y="5080"/>
                  </a:lnTo>
                  <a:lnTo>
                    <a:pt x="59182" y="5080"/>
                  </a:lnTo>
                  <a:close/>
                  <a:moveTo>
                    <a:pt x="94361" y="59436"/>
                  </a:moveTo>
                  <a:lnTo>
                    <a:pt x="107823" y="59436"/>
                  </a:lnTo>
                  <a:cubicBezTo>
                    <a:pt x="122936" y="59436"/>
                    <a:pt x="136144" y="53848"/>
                    <a:pt x="136144" y="32131"/>
                  </a:cubicBezTo>
                  <a:cubicBezTo>
                    <a:pt x="136144" y="10414"/>
                    <a:pt x="122809" y="4826"/>
                    <a:pt x="107823" y="4826"/>
                  </a:cubicBezTo>
                  <a:lnTo>
                    <a:pt x="94361" y="4826"/>
                  </a:lnTo>
                  <a:close/>
                  <a:moveTo>
                    <a:pt x="104140" y="13462"/>
                  </a:moveTo>
                  <a:lnTo>
                    <a:pt x="109601" y="13462"/>
                  </a:lnTo>
                  <a:cubicBezTo>
                    <a:pt x="117856" y="13462"/>
                    <a:pt x="125730" y="20320"/>
                    <a:pt x="125730" y="32131"/>
                  </a:cubicBezTo>
                  <a:cubicBezTo>
                    <a:pt x="125730" y="43942"/>
                    <a:pt x="117729" y="50800"/>
                    <a:pt x="109601" y="50800"/>
                  </a:cubicBezTo>
                  <a:lnTo>
                    <a:pt x="104140" y="50800"/>
                  </a:lnTo>
                  <a:close/>
                  <a:moveTo>
                    <a:pt x="156972" y="59436"/>
                  </a:moveTo>
                  <a:lnTo>
                    <a:pt x="169037" y="59436"/>
                  </a:lnTo>
                  <a:lnTo>
                    <a:pt x="185547" y="4953"/>
                  </a:lnTo>
                  <a:lnTo>
                    <a:pt x="175768" y="4953"/>
                  </a:lnTo>
                  <a:lnTo>
                    <a:pt x="163322" y="47752"/>
                  </a:lnTo>
                  <a:lnTo>
                    <a:pt x="163195" y="47752"/>
                  </a:lnTo>
                  <a:lnTo>
                    <a:pt x="150622" y="4953"/>
                  </a:lnTo>
                  <a:lnTo>
                    <a:pt x="140081" y="4953"/>
                  </a:lnTo>
                  <a:close/>
                  <a:moveTo>
                    <a:pt x="221488" y="65278"/>
                  </a:moveTo>
                  <a:lnTo>
                    <a:pt x="186309" y="65278"/>
                  </a:lnTo>
                  <a:lnTo>
                    <a:pt x="186309" y="69215"/>
                  </a:lnTo>
                  <a:lnTo>
                    <a:pt x="221488" y="69215"/>
                  </a:lnTo>
                  <a:close/>
                  <a:moveTo>
                    <a:pt x="224790" y="32004"/>
                  </a:moveTo>
                  <a:cubicBezTo>
                    <a:pt x="224790" y="48768"/>
                    <a:pt x="233045" y="60325"/>
                    <a:pt x="248793" y="60325"/>
                  </a:cubicBezTo>
                  <a:cubicBezTo>
                    <a:pt x="264287" y="60325"/>
                    <a:pt x="272796" y="48514"/>
                    <a:pt x="272796" y="32004"/>
                  </a:cubicBezTo>
                  <a:cubicBezTo>
                    <a:pt x="272796" y="15494"/>
                    <a:pt x="264160" y="3937"/>
                    <a:pt x="248793" y="3937"/>
                  </a:cubicBezTo>
                  <a:cubicBezTo>
                    <a:pt x="233172" y="3937"/>
                    <a:pt x="224790" y="15240"/>
                    <a:pt x="224790" y="32004"/>
                  </a:cubicBezTo>
                  <a:moveTo>
                    <a:pt x="235077" y="32004"/>
                  </a:moveTo>
                  <a:cubicBezTo>
                    <a:pt x="235077" y="22352"/>
                    <a:pt x="239141" y="12573"/>
                    <a:pt x="248920" y="12573"/>
                  </a:cubicBezTo>
                  <a:cubicBezTo>
                    <a:pt x="258699" y="12573"/>
                    <a:pt x="262636" y="22479"/>
                    <a:pt x="262636" y="32004"/>
                  </a:cubicBezTo>
                  <a:cubicBezTo>
                    <a:pt x="262636" y="41783"/>
                    <a:pt x="258953" y="51816"/>
                    <a:pt x="248920" y="51816"/>
                  </a:cubicBezTo>
                  <a:cubicBezTo>
                    <a:pt x="238887" y="51816"/>
                    <a:pt x="235077" y="41910"/>
                    <a:pt x="235077" y="32004"/>
                  </a:cubicBezTo>
                  <a:moveTo>
                    <a:pt x="284480" y="59436"/>
                  </a:moveTo>
                  <a:lnTo>
                    <a:pt x="293878" y="59436"/>
                  </a:lnTo>
                  <a:lnTo>
                    <a:pt x="293878" y="27051"/>
                  </a:lnTo>
                  <a:lnTo>
                    <a:pt x="302133" y="27051"/>
                  </a:lnTo>
                  <a:lnTo>
                    <a:pt x="302133" y="19431"/>
                  </a:lnTo>
                  <a:lnTo>
                    <a:pt x="293878" y="19431"/>
                  </a:lnTo>
                  <a:lnTo>
                    <a:pt x="293878" y="14351"/>
                  </a:lnTo>
                  <a:cubicBezTo>
                    <a:pt x="293878" y="11176"/>
                    <a:pt x="294894" y="8128"/>
                    <a:pt x="298069" y="8128"/>
                  </a:cubicBezTo>
                  <a:cubicBezTo>
                    <a:pt x="300101" y="8128"/>
                    <a:pt x="301371" y="9017"/>
                    <a:pt x="302133" y="9525"/>
                  </a:cubicBezTo>
                  <a:lnTo>
                    <a:pt x="302895" y="889"/>
                  </a:lnTo>
                  <a:cubicBezTo>
                    <a:pt x="301117" y="381"/>
                    <a:pt x="298450" y="0"/>
                    <a:pt x="296037" y="0"/>
                  </a:cubicBezTo>
                  <a:cubicBezTo>
                    <a:pt x="288544" y="0"/>
                    <a:pt x="284480" y="5588"/>
                    <a:pt x="284480" y="13716"/>
                  </a:cubicBezTo>
                  <a:lnTo>
                    <a:pt x="284480" y="19304"/>
                  </a:lnTo>
                  <a:lnTo>
                    <a:pt x="277495" y="19304"/>
                  </a:lnTo>
                  <a:lnTo>
                    <a:pt x="277495" y="26924"/>
                  </a:lnTo>
                  <a:lnTo>
                    <a:pt x="284480" y="26924"/>
                  </a:lnTo>
                  <a:close/>
                  <a:moveTo>
                    <a:pt x="335915" y="59436"/>
                  </a:moveTo>
                  <a:lnTo>
                    <a:pt x="345313" y="59436"/>
                  </a:lnTo>
                  <a:lnTo>
                    <a:pt x="345313" y="19431"/>
                  </a:lnTo>
                  <a:lnTo>
                    <a:pt x="335915" y="19431"/>
                  </a:lnTo>
                  <a:close/>
                  <a:moveTo>
                    <a:pt x="335915" y="11811"/>
                  </a:moveTo>
                  <a:lnTo>
                    <a:pt x="345313" y="11811"/>
                  </a:lnTo>
                  <a:lnTo>
                    <a:pt x="345313" y="1778"/>
                  </a:lnTo>
                  <a:lnTo>
                    <a:pt x="335915" y="1778"/>
                  </a:lnTo>
                  <a:close/>
                  <a:moveTo>
                    <a:pt x="311785" y="59436"/>
                  </a:moveTo>
                  <a:lnTo>
                    <a:pt x="321183" y="59436"/>
                  </a:lnTo>
                  <a:lnTo>
                    <a:pt x="321183" y="27051"/>
                  </a:lnTo>
                  <a:lnTo>
                    <a:pt x="329438" y="27051"/>
                  </a:lnTo>
                  <a:lnTo>
                    <a:pt x="329438" y="19431"/>
                  </a:lnTo>
                  <a:lnTo>
                    <a:pt x="321183" y="19431"/>
                  </a:lnTo>
                  <a:lnTo>
                    <a:pt x="321183" y="14351"/>
                  </a:lnTo>
                  <a:cubicBezTo>
                    <a:pt x="321183" y="11176"/>
                    <a:pt x="322199" y="8128"/>
                    <a:pt x="325374" y="8128"/>
                  </a:cubicBezTo>
                  <a:cubicBezTo>
                    <a:pt x="327406" y="8128"/>
                    <a:pt x="328676" y="9017"/>
                    <a:pt x="329438" y="9525"/>
                  </a:cubicBezTo>
                  <a:lnTo>
                    <a:pt x="330200" y="889"/>
                  </a:lnTo>
                  <a:cubicBezTo>
                    <a:pt x="328422" y="381"/>
                    <a:pt x="325628" y="0"/>
                    <a:pt x="323342" y="0"/>
                  </a:cubicBezTo>
                  <a:cubicBezTo>
                    <a:pt x="315849" y="0"/>
                    <a:pt x="311785" y="5588"/>
                    <a:pt x="311785" y="13716"/>
                  </a:cubicBezTo>
                  <a:lnTo>
                    <a:pt x="311785" y="19304"/>
                  </a:lnTo>
                  <a:lnTo>
                    <a:pt x="304800" y="19304"/>
                  </a:lnTo>
                  <a:lnTo>
                    <a:pt x="304800" y="26924"/>
                  </a:lnTo>
                  <a:lnTo>
                    <a:pt x="311785" y="26924"/>
                  </a:lnTo>
                  <a:close/>
                  <a:moveTo>
                    <a:pt x="379603" y="19558"/>
                  </a:moveTo>
                  <a:cubicBezTo>
                    <a:pt x="376936" y="18669"/>
                    <a:pt x="374269" y="18288"/>
                    <a:pt x="370459" y="18288"/>
                  </a:cubicBezTo>
                  <a:cubicBezTo>
                    <a:pt x="359156" y="18288"/>
                    <a:pt x="352933" y="27559"/>
                    <a:pt x="352933" y="39116"/>
                  </a:cubicBezTo>
                  <a:cubicBezTo>
                    <a:pt x="352933" y="51435"/>
                    <a:pt x="358902" y="60325"/>
                    <a:pt x="370840" y="60325"/>
                  </a:cubicBezTo>
                  <a:cubicBezTo>
                    <a:pt x="374650" y="60325"/>
                    <a:pt x="377444" y="59944"/>
                    <a:pt x="380238" y="59055"/>
                  </a:cubicBezTo>
                  <a:lnTo>
                    <a:pt x="379857" y="50419"/>
                  </a:lnTo>
                  <a:cubicBezTo>
                    <a:pt x="378206" y="51181"/>
                    <a:pt x="375285" y="52324"/>
                    <a:pt x="372618" y="52324"/>
                  </a:cubicBezTo>
                  <a:cubicBezTo>
                    <a:pt x="366014" y="52324"/>
                    <a:pt x="362839" y="46609"/>
                    <a:pt x="362839" y="39243"/>
                  </a:cubicBezTo>
                  <a:cubicBezTo>
                    <a:pt x="362839" y="31623"/>
                    <a:pt x="366522" y="26543"/>
                    <a:pt x="372364" y="26543"/>
                  </a:cubicBezTo>
                  <a:cubicBezTo>
                    <a:pt x="375285" y="26543"/>
                    <a:pt x="377063" y="27178"/>
                    <a:pt x="378714" y="28067"/>
                  </a:cubicBezTo>
                  <a:close/>
                  <a:moveTo>
                    <a:pt x="386715" y="59436"/>
                  </a:moveTo>
                  <a:lnTo>
                    <a:pt x="396113" y="59436"/>
                  </a:lnTo>
                  <a:lnTo>
                    <a:pt x="396113" y="19431"/>
                  </a:lnTo>
                  <a:lnTo>
                    <a:pt x="386715" y="19431"/>
                  </a:lnTo>
                  <a:close/>
                  <a:moveTo>
                    <a:pt x="386715" y="11811"/>
                  </a:moveTo>
                  <a:lnTo>
                    <a:pt x="396113" y="11811"/>
                  </a:lnTo>
                  <a:lnTo>
                    <a:pt x="396113" y="1778"/>
                  </a:lnTo>
                  <a:lnTo>
                    <a:pt x="386715" y="1778"/>
                  </a:lnTo>
                  <a:close/>
                  <a:moveTo>
                    <a:pt x="412750" y="35306"/>
                  </a:moveTo>
                  <a:cubicBezTo>
                    <a:pt x="413131" y="29845"/>
                    <a:pt x="415798" y="25781"/>
                    <a:pt x="421132" y="25781"/>
                  </a:cubicBezTo>
                  <a:cubicBezTo>
                    <a:pt x="426466" y="25781"/>
                    <a:pt x="428498" y="30099"/>
                    <a:pt x="428752" y="35306"/>
                  </a:cubicBezTo>
                  <a:close/>
                  <a:moveTo>
                    <a:pt x="435102" y="48641"/>
                  </a:moveTo>
                  <a:cubicBezTo>
                    <a:pt x="431546" y="50800"/>
                    <a:pt x="427609" y="52705"/>
                    <a:pt x="423037" y="52705"/>
                  </a:cubicBezTo>
                  <a:cubicBezTo>
                    <a:pt x="417195" y="52705"/>
                    <a:pt x="413131" y="49022"/>
                    <a:pt x="412750" y="42545"/>
                  </a:cubicBezTo>
                  <a:lnTo>
                    <a:pt x="437769" y="42545"/>
                  </a:lnTo>
                  <a:cubicBezTo>
                    <a:pt x="437769" y="28448"/>
                    <a:pt x="433959" y="18288"/>
                    <a:pt x="420497" y="18288"/>
                  </a:cubicBezTo>
                  <a:cubicBezTo>
                    <a:pt x="409194" y="18288"/>
                    <a:pt x="403733" y="27940"/>
                    <a:pt x="403733" y="39497"/>
                  </a:cubicBezTo>
                  <a:cubicBezTo>
                    <a:pt x="403733" y="52705"/>
                    <a:pt x="410718" y="60325"/>
                    <a:pt x="422656" y="60325"/>
                  </a:cubicBezTo>
                  <a:cubicBezTo>
                    <a:pt x="427736" y="60325"/>
                    <a:pt x="431673" y="59182"/>
                    <a:pt x="435102" y="57150"/>
                  </a:cubicBezTo>
                  <a:close/>
                  <a:moveTo>
                    <a:pt x="445389" y="59436"/>
                  </a:moveTo>
                  <a:lnTo>
                    <a:pt x="454787" y="59436"/>
                  </a:lnTo>
                  <a:lnTo>
                    <a:pt x="454787" y="1016"/>
                  </a:lnTo>
                  <a:lnTo>
                    <a:pt x="445389" y="101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63500" y="63500"/>
              <a:ext cx="322834" cy="328422"/>
            </a:xfrm>
            <a:custGeom>
              <a:avLst/>
              <a:gdLst/>
              <a:ahLst/>
              <a:cxnLst/>
              <a:rect r="r" b="b" t="t" l="l"/>
              <a:pathLst>
                <a:path h="328422" w="322834">
                  <a:moveTo>
                    <a:pt x="322834" y="164211"/>
                  </a:moveTo>
                  <a:cubicBezTo>
                    <a:pt x="322834" y="73533"/>
                    <a:pt x="250571" y="0"/>
                    <a:pt x="161417" y="0"/>
                  </a:cubicBezTo>
                  <a:cubicBezTo>
                    <a:pt x="72263" y="0"/>
                    <a:pt x="0" y="73533"/>
                    <a:pt x="0" y="164211"/>
                  </a:cubicBezTo>
                  <a:cubicBezTo>
                    <a:pt x="0" y="254889"/>
                    <a:pt x="72263" y="328422"/>
                    <a:pt x="161417" y="328422"/>
                  </a:cubicBezTo>
                  <a:cubicBezTo>
                    <a:pt x="250571" y="328422"/>
                    <a:pt x="322834" y="254889"/>
                    <a:pt x="322834" y="164211"/>
                  </a:cubicBezTo>
                </a:path>
              </a:pathLst>
            </a:custGeom>
            <a:solidFill>
              <a:srgbClr val="010202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22555" y="130048"/>
              <a:ext cx="204851" cy="195199"/>
            </a:xfrm>
            <a:custGeom>
              <a:avLst/>
              <a:gdLst/>
              <a:ahLst/>
              <a:cxnLst/>
              <a:rect r="r" b="b" t="t" l="l"/>
              <a:pathLst>
                <a:path h="195199" w="204851">
                  <a:moveTo>
                    <a:pt x="150241" y="19812"/>
                  </a:moveTo>
                  <a:lnTo>
                    <a:pt x="167640" y="19812"/>
                  </a:lnTo>
                  <a:lnTo>
                    <a:pt x="55245" y="176276"/>
                  </a:lnTo>
                  <a:lnTo>
                    <a:pt x="36576" y="176276"/>
                  </a:lnTo>
                  <a:close/>
                  <a:moveTo>
                    <a:pt x="161290" y="195199"/>
                  </a:moveTo>
                  <a:lnTo>
                    <a:pt x="192786" y="195199"/>
                  </a:lnTo>
                  <a:lnTo>
                    <a:pt x="124079" y="112522"/>
                  </a:lnTo>
                  <a:lnTo>
                    <a:pt x="204851" y="0"/>
                  </a:lnTo>
                  <a:lnTo>
                    <a:pt x="141605" y="0"/>
                  </a:lnTo>
                  <a:lnTo>
                    <a:pt x="92075" y="68199"/>
                  </a:lnTo>
                  <a:lnTo>
                    <a:pt x="35433" y="0"/>
                  </a:lnTo>
                  <a:lnTo>
                    <a:pt x="3937" y="0"/>
                  </a:lnTo>
                  <a:lnTo>
                    <a:pt x="77470" y="88392"/>
                  </a:lnTo>
                  <a:lnTo>
                    <a:pt x="0" y="195072"/>
                  </a:lnTo>
                  <a:lnTo>
                    <a:pt x="64897" y="195072"/>
                  </a:lnTo>
                  <a:lnTo>
                    <a:pt x="109728" y="13271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34" id="34"/>
          <p:cNvSpPr/>
          <p:nvPr/>
        </p:nvSpPr>
        <p:spPr>
          <a:xfrm flipH="false" flipV="false" rot="0">
            <a:off x="3025511" y="11567227"/>
            <a:ext cx="4753099" cy="271815"/>
          </a:xfrm>
          <a:custGeom>
            <a:avLst/>
            <a:gdLst/>
            <a:ahLst/>
            <a:cxnLst/>
            <a:rect r="r" b="b" t="t" l="l"/>
            <a:pathLst>
              <a:path h="271815" w="4753099">
                <a:moveTo>
                  <a:pt x="0" y="0"/>
                </a:moveTo>
                <a:lnTo>
                  <a:pt x="4753099" y="0"/>
                </a:lnTo>
                <a:lnTo>
                  <a:pt x="4753099" y="271815"/>
                </a:lnTo>
                <a:lnTo>
                  <a:pt x="0" y="27181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5" id="35"/>
          <p:cNvGrpSpPr>
            <a:grpSpLocks noChangeAspect="true"/>
          </p:cNvGrpSpPr>
          <p:nvPr/>
        </p:nvGrpSpPr>
        <p:grpSpPr>
          <a:xfrm rot="0">
            <a:off x="6315266" y="11995756"/>
            <a:ext cx="330298" cy="330317"/>
            <a:chOff x="0" y="0"/>
            <a:chExt cx="330302" cy="330314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63500" y="63500"/>
              <a:ext cx="203200" cy="203200"/>
            </a:xfrm>
            <a:custGeom>
              <a:avLst/>
              <a:gdLst/>
              <a:ahLst/>
              <a:cxnLst/>
              <a:rect r="r" b="b" t="t" l="l"/>
              <a:pathLst>
                <a:path h="203200" w="203200">
                  <a:moveTo>
                    <a:pt x="101600" y="18288"/>
                  </a:moveTo>
                  <a:cubicBezTo>
                    <a:pt x="128778" y="18288"/>
                    <a:pt x="131953" y="18415"/>
                    <a:pt x="142621" y="18923"/>
                  </a:cubicBezTo>
                  <a:cubicBezTo>
                    <a:pt x="152527" y="19431"/>
                    <a:pt x="157861" y="21082"/>
                    <a:pt x="161544" y="22479"/>
                  </a:cubicBezTo>
                  <a:cubicBezTo>
                    <a:pt x="166243" y="24257"/>
                    <a:pt x="169672" y="26543"/>
                    <a:pt x="173228" y="30099"/>
                  </a:cubicBezTo>
                  <a:cubicBezTo>
                    <a:pt x="176784" y="33655"/>
                    <a:pt x="178943" y="37084"/>
                    <a:pt x="180848" y="41783"/>
                  </a:cubicBezTo>
                  <a:cubicBezTo>
                    <a:pt x="182245" y="45339"/>
                    <a:pt x="183896" y="50800"/>
                    <a:pt x="184404" y="60706"/>
                  </a:cubicBezTo>
                  <a:cubicBezTo>
                    <a:pt x="184912" y="71374"/>
                    <a:pt x="185039" y="74676"/>
                    <a:pt x="185039" y="101727"/>
                  </a:cubicBezTo>
                  <a:cubicBezTo>
                    <a:pt x="185039" y="128778"/>
                    <a:pt x="184912" y="132080"/>
                    <a:pt x="184404" y="142875"/>
                  </a:cubicBezTo>
                  <a:cubicBezTo>
                    <a:pt x="183896" y="152781"/>
                    <a:pt x="182245" y="158115"/>
                    <a:pt x="180848" y="161798"/>
                  </a:cubicBezTo>
                  <a:cubicBezTo>
                    <a:pt x="178943" y="166497"/>
                    <a:pt x="176784" y="169926"/>
                    <a:pt x="173228" y="173482"/>
                  </a:cubicBezTo>
                  <a:cubicBezTo>
                    <a:pt x="169672" y="177038"/>
                    <a:pt x="166243" y="179197"/>
                    <a:pt x="161544" y="181102"/>
                  </a:cubicBezTo>
                  <a:cubicBezTo>
                    <a:pt x="157988" y="182499"/>
                    <a:pt x="152654" y="184150"/>
                    <a:pt x="142621" y="184658"/>
                  </a:cubicBezTo>
                  <a:cubicBezTo>
                    <a:pt x="131953" y="185166"/>
                    <a:pt x="128651" y="185293"/>
                    <a:pt x="101600" y="185293"/>
                  </a:cubicBezTo>
                  <a:cubicBezTo>
                    <a:pt x="74549" y="185293"/>
                    <a:pt x="71247" y="185166"/>
                    <a:pt x="60579" y="184658"/>
                  </a:cubicBezTo>
                  <a:cubicBezTo>
                    <a:pt x="50673" y="184150"/>
                    <a:pt x="45339" y="182499"/>
                    <a:pt x="41656" y="181102"/>
                  </a:cubicBezTo>
                  <a:cubicBezTo>
                    <a:pt x="36957" y="179197"/>
                    <a:pt x="33528" y="177038"/>
                    <a:pt x="29972" y="173482"/>
                  </a:cubicBezTo>
                  <a:cubicBezTo>
                    <a:pt x="26416" y="169926"/>
                    <a:pt x="24257" y="166497"/>
                    <a:pt x="22352" y="161798"/>
                  </a:cubicBezTo>
                  <a:cubicBezTo>
                    <a:pt x="20955" y="158242"/>
                    <a:pt x="19304" y="152781"/>
                    <a:pt x="18796" y="142875"/>
                  </a:cubicBezTo>
                  <a:cubicBezTo>
                    <a:pt x="18288" y="132207"/>
                    <a:pt x="18161" y="128905"/>
                    <a:pt x="18161" y="101727"/>
                  </a:cubicBezTo>
                  <a:cubicBezTo>
                    <a:pt x="18161" y="74549"/>
                    <a:pt x="18288" y="71374"/>
                    <a:pt x="18796" y="60706"/>
                  </a:cubicBezTo>
                  <a:cubicBezTo>
                    <a:pt x="19304" y="50800"/>
                    <a:pt x="20955" y="45339"/>
                    <a:pt x="22352" y="41783"/>
                  </a:cubicBezTo>
                  <a:cubicBezTo>
                    <a:pt x="24130" y="37084"/>
                    <a:pt x="26416" y="33655"/>
                    <a:pt x="29972" y="30099"/>
                  </a:cubicBezTo>
                  <a:cubicBezTo>
                    <a:pt x="33528" y="26543"/>
                    <a:pt x="36957" y="24384"/>
                    <a:pt x="41656" y="22479"/>
                  </a:cubicBezTo>
                  <a:cubicBezTo>
                    <a:pt x="45212" y="21082"/>
                    <a:pt x="50673" y="19431"/>
                    <a:pt x="60579" y="18923"/>
                  </a:cubicBezTo>
                  <a:cubicBezTo>
                    <a:pt x="71247" y="18415"/>
                    <a:pt x="74549" y="18288"/>
                    <a:pt x="101600" y="18288"/>
                  </a:cubicBezTo>
                  <a:moveTo>
                    <a:pt x="101600" y="0"/>
                  </a:moveTo>
                  <a:cubicBezTo>
                    <a:pt x="74041" y="0"/>
                    <a:pt x="70485" y="127"/>
                    <a:pt x="59690" y="635"/>
                  </a:cubicBezTo>
                  <a:cubicBezTo>
                    <a:pt x="48895" y="1143"/>
                    <a:pt x="41529" y="2794"/>
                    <a:pt x="35052" y="5334"/>
                  </a:cubicBezTo>
                  <a:cubicBezTo>
                    <a:pt x="28321" y="8001"/>
                    <a:pt x="22733" y="11430"/>
                    <a:pt x="17018" y="17018"/>
                  </a:cubicBezTo>
                  <a:cubicBezTo>
                    <a:pt x="11303" y="22606"/>
                    <a:pt x="7874" y="28321"/>
                    <a:pt x="5334" y="35052"/>
                  </a:cubicBezTo>
                  <a:cubicBezTo>
                    <a:pt x="2794" y="41529"/>
                    <a:pt x="1143" y="48895"/>
                    <a:pt x="635" y="59690"/>
                  </a:cubicBezTo>
                  <a:cubicBezTo>
                    <a:pt x="127" y="70485"/>
                    <a:pt x="0" y="74041"/>
                    <a:pt x="0" y="101600"/>
                  </a:cubicBezTo>
                  <a:cubicBezTo>
                    <a:pt x="0" y="129159"/>
                    <a:pt x="127" y="132715"/>
                    <a:pt x="635" y="143510"/>
                  </a:cubicBezTo>
                  <a:cubicBezTo>
                    <a:pt x="1143" y="154305"/>
                    <a:pt x="2794" y="161671"/>
                    <a:pt x="5334" y="168148"/>
                  </a:cubicBezTo>
                  <a:cubicBezTo>
                    <a:pt x="7874" y="174879"/>
                    <a:pt x="11430" y="180467"/>
                    <a:pt x="17018" y="186182"/>
                  </a:cubicBezTo>
                  <a:cubicBezTo>
                    <a:pt x="22606" y="191897"/>
                    <a:pt x="28321" y="195326"/>
                    <a:pt x="35052" y="197866"/>
                  </a:cubicBezTo>
                  <a:cubicBezTo>
                    <a:pt x="41529" y="200406"/>
                    <a:pt x="48895" y="202057"/>
                    <a:pt x="59690" y="202565"/>
                  </a:cubicBezTo>
                  <a:cubicBezTo>
                    <a:pt x="70485" y="203073"/>
                    <a:pt x="74041" y="203200"/>
                    <a:pt x="101600" y="203200"/>
                  </a:cubicBezTo>
                  <a:cubicBezTo>
                    <a:pt x="129159" y="203200"/>
                    <a:pt x="132715" y="203073"/>
                    <a:pt x="143510" y="202565"/>
                  </a:cubicBezTo>
                  <a:cubicBezTo>
                    <a:pt x="154305" y="202057"/>
                    <a:pt x="161671" y="200279"/>
                    <a:pt x="168148" y="197866"/>
                  </a:cubicBezTo>
                  <a:cubicBezTo>
                    <a:pt x="174879" y="195199"/>
                    <a:pt x="180467" y="191770"/>
                    <a:pt x="186182" y="186182"/>
                  </a:cubicBezTo>
                  <a:cubicBezTo>
                    <a:pt x="191897" y="180594"/>
                    <a:pt x="195326" y="174879"/>
                    <a:pt x="197866" y="168148"/>
                  </a:cubicBezTo>
                  <a:cubicBezTo>
                    <a:pt x="200406" y="161671"/>
                    <a:pt x="202057" y="154305"/>
                    <a:pt x="202565" y="143510"/>
                  </a:cubicBezTo>
                  <a:cubicBezTo>
                    <a:pt x="203073" y="132715"/>
                    <a:pt x="203200" y="129159"/>
                    <a:pt x="203200" y="101600"/>
                  </a:cubicBezTo>
                  <a:cubicBezTo>
                    <a:pt x="203200" y="74041"/>
                    <a:pt x="203073" y="70485"/>
                    <a:pt x="202565" y="59690"/>
                  </a:cubicBezTo>
                  <a:cubicBezTo>
                    <a:pt x="202057" y="48895"/>
                    <a:pt x="200406" y="41529"/>
                    <a:pt x="197866" y="35052"/>
                  </a:cubicBezTo>
                  <a:cubicBezTo>
                    <a:pt x="195326" y="28321"/>
                    <a:pt x="191770" y="22733"/>
                    <a:pt x="186182" y="17018"/>
                  </a:cubicBezTo>
                  <a:cubicBezTo>
                    <a:pt x="180594" y="11303"/>
                    <a:pt x="174879" y="7874"/>
                    <a:pt x="168148" y="5334"/>
                  </a:cubicBezTo>
                  <a:cubicBezTo>
                    <a:pt x="161671" y="2794"/>
                    <a:pt x="154305" y="1143"/>
                    <a:pt x="143510" y="635"/>
                  </a:cubicBezTo>
                  <a:cubicBezTo>
                    <a:pt x="132715" y="127"/>
                    <a:pt x="129286" y="0"/>
                    <a:pt x="101600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112903" y="112903"/>
              <a:ext cx="104394" cy="104394"/>
            </a:xfrm>
            <a:custGeom>
              <a:avLst/>
              <a:gdLst/>
              <a:ahLst/>
              <a:cxnLst/>
              <a:rect r="r" b="b" t="t" l="l"/>
              <a:pathLst>
                <a:path h="104394" w="104394">
                  <a:moveTo>
                    <a:pt x="52197" y="0"/>
                  </a:moveTo>
                  <a:cubicBezTo>
                    <a:pt x="23368" y="0"/>
                    <a:pt x="0" y="23368"/>
                    <a:pt x="0" y="52197"/>
                  </a:cubicBezTo>
                  <a:cubicBezTo>
                    <a:pt x="0" y="81026"/>
                    <a:pt x="23368" y="104394"/>
                    <a:pt x="52197" y="104394"/>
                  </a:cubicBezTo>
                  <a:cubicBezTo>
                    <a:pt x="81026" y="104394"/>
                    <a:pt x="104394" y="81026"/>
                    <a:pt x="104394" y="52197"/>
                  </a:cubicBezTo>
                  <a:cubicBezTo>
                    <a:pt x="104394" y="23368"/>
                    <a:pt x="81026" y="0"/>
                    <a:pt x="52197" y="0"/>
                  </a:cubicBezTo>
                  <a:moveTo>
                    <a:pt x="52197" y="86106"/>
                  </a:moveTo>
                  <a:cubicBezTo>
                    <a:pt x="33528" y="86106"/>
                    <a:pt x="18288" y="70993"/>
                    <a:pt x="18288" y="52197"/>
                  </a:cubicBezTo>
                  <a:cubicBezTo>
                    <a:pt x="18288" y="33401"/>
                    <a:pt x="33401" y="18288"/>
                    <a:pt x="52197" y="18288"/>
                  </a:cubicBezTo>
                  <a:cubicBezTo>
                    <a:pt x="70993" y="18288"/>
                    <a:pt x="86106" y="33401"/>
                    <a:pt x="86106" y="52197"/>
                  </a:cubicBezTo>
                  <a:cubicBezTo>
                    <a:pt x="86106" y="70993"/>
                    <a:pt x="70993" y="86106"/>
                    <a:pt x="52197" y="8610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07264" y="98679"/>
              <a:ext cx="24384" cy="24384"/>
            </a:xfrm>
            <a:custGeom>
              <a:avLst/>
              <a:gdLst/>
              <a:ahLst/>
              <a:cxnLst/>
              <a:rect r="r" b="b" t="t" l="l"/>
              <a:pathLst>
                <a:path h="24384" w="24384">
                  <a:moveTo>
                    <a:pt x="24384" y="12192"/>
                  </a:moveTo>
                  <a:cubicBezTo>
                    <a:pt x="24384" y="18923"/>
                    <a:pt x="18923" y="24384"/>
                    <a:pt x="12192" y="24384"/>
                  </a:cubicBezTo>
                  <a:cubicBezTo>
                    <a:pt x="5461" y="24384"/>
                    <a:pt x="0" y="18923"/>
                    <a:pt x="0" y="12192"/>
                  </a:cubicBezTo>
                  <a:cubicBezTo>
                    <a:pt x="0" y="5461"/>
                    <a:pt x="5461" y="0"/>
                    <a:pt x="12192" y="0"/>
                  </a:cubicBezTo>
                  <a:cubicBezTo>
                    <a:pt x="18923" y="0"/>
                    <a:pt x="24384" y="5461"/>
                    <a:pt x="24384" y="12192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39" id="39"/>
          <p:cNvSpPr/>
          <p:nvPr/>
        </p:nvSpPr>
        <p:spPr>
          <a:xfrm flipH="false" flipV="false" rot="0">
            <a:off x="-63503" y="12482522"/>
            <a:ext cx="10927004" cy="1981000"/>
          </a:xfrm>
          <a:custGeom>
            <a:avLst/>
            <a:gdLst/>
            <a:ahLst/>
            <a:cxnLst/>
            <a:rect r="r" b="b" t="t" l="l"/>
            <a:pathLst>
              <a:path h="1981000" w="10927004">
                <a:moveTo>
                  <a:pt x="0" y="0"/>
                </a:moveTo>
                <a:lnTo>
                  <a:pt x="10927004" y="0"/>
                </a:lnTo>
                <a:lnTo>
                  <a:pt x="10927004" y="1981000"/>
                </a:lnTo>
                <a:lnTo>
                  <a:pt x="0" y="19810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DAGiqApF6RY</dc:identifier>
  <dcterms:modified xsi:type="dcterms:W3CDTF">2011-08-01T06:04:30Z</dcterms:modified>
  <cp:revision>1</cp:revision>
  <dc:title>Affichette30x40-25-BD.pdf</dc:title>
</cp:coreProperties>
</file>