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</p:sldIdLst>
  <p:sldSz cx="7556500" cy="10693400"/>
  <p:notesSz cx="6858000" cy="9144000"/>
  <p:embeddedFontLst>
    <p:embeddedFont>
      <p:font typeface="Arimo Bold" charset="1" panose="020B0704020202020204"/>
      <p:regular r:id="rId7"/>
    </p:embeddedFont>
    <p:embeddedFont>
      <p:font typeface="IBM Plex Sans Condensed Bold" charset="1" panose="020B0806050203000203"/>
      <p:regular r:id="rId8"/>
    </p:embeddedFont>
    <p:embeddedFont>
      <p:font typeface="IBM Plex Sans Condensed" charset="1" panose="020B0506050203000203"/>
      <p:regular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jpeg" Type="http://schemas.openxmlformats.org/officeDocument/2006/relationships/image"/><Relationship Id="rId11" Target="../media/image10.png" Type="http://schemas.openxmlformats.org/officeDocument/2006/relationships/image"/><Relationship Id="rId12" Target="../media/image11.svg" Type="http://schemas.openxmlformats.org/officeDocument/2006/relationships/image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8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10"/>
            <a:ext cx="7559993" cy="8225990"/>
          </a:xfrm>
          <a:custGeom>
            <a:avLst/>
            <a:gdLst/>
            <a:ahLst/>
            <a:cxnLst/>
            <a:rect r="r" b="b" t="t" l="l"/>
            <a:pathLst>
              <a:path h="8225990" w="7559993">
                <a:moveTo>
                  <a:pt x="0" y="0"/>
                </a:moveTo>
                <a:lnTo>
                  <a:pt x="7559993" y="0"/>
                </a:lnTo>
                <a:lnTo>
                  <a:pt x="7559993" y="8225990"/>
                </a:lnTo>
                <a:lnTo>
                  <a:pt x="0" y="822599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72" t="-183" r="-172" b="-18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63503" y="7505510"/>
            <a:ext cx="7686989" cy="3249997"/>
          </a:xfrm>
          <a:custGeom>
            <a:avLst/>
            <a:gdLst/>
            <a:ahLst/>
            <a:cxnLst/>
            <a:rect r="r" b="b" t="t" l="l"/>
            <a:pathLst>
              <a:path h="3249997" w="7686989">
                <a:moveTo>
                  <a:pt x="0" y="0"/>
                </a:moveTo>
                <a:lnTo>
                  <a:pt x="7686989" y="0"/>
                </a:lnTo>
                <a:lnTo>
                  <a:pt x="7686989" y="3249996"/>
                </a:lnTo>
                <a:lnTo>
                  <a:pt x="0" y="324999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92382" y="10165690"/>
            <a:ext cx="1578464" cy="423081"/>
          </a:xfrm>
          <a:custGeom>
            <a:avLst/>
            <a:gdLst/>
            <a:ahLst/>
            <a:cxnLst/>
            <a:rect r="r" b="b" t="t" l="l"/>
            <a:pathLst>
              <a:path h="423081" w="1578464">
                <a:moveTo>
                  <a:pt x="0" y="0"/>
                </a:moveTo>
                <a:lnTo>
                  <a:pt x="1578464" y="0"/>
                </a:lnTo>
                <a:lnTo>
                  <a:pt x="1578464" y="423081"/>
                </a:lnTo>
                <a:lnTo>
                  <a:pt x="0" y="42308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481447" y="10013766"/>
            <a:ext cx="1541983" cy="571300"/>
          </a:xfrm>
          <a:custGeom>
            <a:avLst/>
            <a:gdLst/>
            <a:ahLst/>
            <a:cxnLst/>
            <a:rect r="r" b="b" t="t" l="l"/>
            <a:pathLst>
              <a:path h="571300" w="1541983">
                <a:moveTo>
                  <a:pt x="0" y="0"/>
                </a:moveTo>
                <a:lnTo>
                  <a:pt x="1541983" y="0"/>
                </a:lnTo>
                <a:lnTo>
                  <a:pt x="1541983" y="571300"/>
                </a:lnTo>
                <a:lnTo>
                  <a:pt x="0" y="5713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6406" y="10222106"/>
            <a:ext cx="529199" cy="322002"/>
          </a:xfrm>
          <a:custGeom>
            <a:avLst/>
            <a:gdLst/>
            <a:ahLst/>
            <a:cxnLst/>
            <a:rect r="r" b="b" t="t" l="l"/>
            <a:pathLst>
              <a:path h="322002" w="529199">
                <a:moveTo>
                  <a:pt x="0" y="0"/>
                </a:moveTo>
                <a:lnTo>
                  <a:pt x="529200" y="0"/>
                </a:lnTo>
                <a:lnTo>
                  <a:pt x="529200" y="322002"/>
                </a:lnTo>
                <a:lnTo>
                  <a:pt x="0" y="32200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grpSp>
        <p:nvGrpSpPr>
          <p:cNvPr name="Group 7" id="7"/>
          <p:cNvGrpSpPr>
            <a:grpSpLocks noChangeAspect="true"/>
          </p:cNvGrpSpPr>
          <p:nvPr/>
        </p:nvGrpSpPr>
        <p:grpSpPr>
          <a:xfrm rot="0">
            <a:off x="2396633" y="10187530"/>
            <a:ext cx="354902" cy="351787"/>
            <a:chOff x="0" y="0"/>
            <a:chExt cx="354902" cy="35179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63500" y="63500"/>
              <a:ext cx="227965" cy="224790"/>
            </a:xfrm>
            <a:custGeom>
              <a:avLst/>
              <a:gdLst/>
              <a:ahLst/>
              <a:cxnLst/>
              <a:rect r="r" b="b" t="t" l="l"/>
              <a:pathLst>
                <a:path h="224790" w="227965">
                  <a:moveTo>
                    <a:pt x="227965" y="112395"/>
                  </a:moveTo>
                  <a:cubicBezTo>
                    <a:pt x="227965" y="174498"/>
                    <a:pt x="176911" y="224790"/>
                    <a:pt x="114046" y="224790"/>
                  </a:cubicBezTo>
                  <a:cubicBezTo>
                    <a:pt x="51181" y="224790"/>
                    <a:pt x="0" y="174498"/>
                    <a:pt x="0" y="112395"/>
                  </a:cubicBezTo>
                  <a:cubicBezTo>
                    <a:pt x="0" y="50292"/>
                    <a:pt x="51054" y="0"/>
                    <a:pt x="113919" y="0"/>
                  </a:cubicBezTo>
                  <a:cubicBezTo>
                    <a:pt x="176784" y="0"/>
                    <a:pt x="227838" y="50292"/>
                    <a:pt x="227838" y="112395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148971" y="116967"/>
              <a:ext cx="56769" cy="117983"/>
            </a:xfrm>
            <a:custGeom>
              <a:avLst/>
              <a:gdLst/>
              <a:ahLst/>
              <a:cxnLst/>
              <a:rect r="r" b="b" t="t" l="l"/>
              <a:pathLst>
                <a:path h="117983" w="56769">
                  <a:moveTo>
                    <a:pt x="10668" y="117983"/>
                  </a:moveTo>
                  <a:lnTo>
                    <a:pt x="10668" y="56261"/>
                  </a:lnTo>
                  <a:lnTo>
                    <a:pt x="0" y="56261"/>
                  </a:lnTo>
                  <a:lnTo>
                    <a:pt x="0" y="37846"/>
                  </a:lnTo>
                  <a:lnTo>
                    <a:pt x="10668" y="37846"/>
                  </a:lnTo>
                  <a:lnTo>
                    <a:pt x="10668" y="34798"/>
                  </a:lnTo>
                  <a:cubicBezTo>
                    <a:pt x="10668" y="25146"/>
                    <a:pt x="13716" y="14478"/>
                    <a:pt x="20955" y="8001"/>
                  </a:cubicBezTo>
                  <a:cubicBezTo>
                    <a:pt x="27305" y="2159"/>
                    <a:pt x="36068" y="0"/>
                    <a:pt x="43307" y="0"/>
                  </a:cubicBezTo>
                  <a:cubicBezTo>
                    <a:pt x="49022" y="0"/>
                    <a:pt x="53213" y="635"/>
                    <a:pt x="56769" y="1651"/>
                  </a:cubicBezTo>
                  <a:lnTo>
                    <a:pt x="55753" y="20828"/>
                  </a:lnTo>
                  <a:cubicBezTo>
                    <a:pt x="53594" y="20193"/>
                    <a:pt x="50927" y="19685"/>
                    <a:pt x="47625" y="19685"/>
                  </a:cubicBezTo>
                  <a:cubicBezTo>
                    <a:pt x="39370" y="19685"/>
                    <a:pt x="35814" y="26035"/>
                    <a:pt x="35814" y="33909"/>
                  </a:cubicBezTo>
                  <a:lnTo>
                    <a:pt x="35814" y="37973"/>
                  </a:lnTo>
                  <a:lnTo>
                    <a:pt x="52070" y="37973"/>
                  </a:lnTo>
                  <a:lnTo>
                    <a:pt x="52070" y="56261"/>
                  </a:lnTo>
                  <a:lnTo>
                    <a:pt x="36068" y="56261"/>
                  </a:lnTo>
                  <a:lnTo>
                    <a:pt x="36068" y="117983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10" id="10"/>
          <p:cNvGrpSpPr>
            <a:grpSpLocks noChangeAspect="true"/>
          </p:cNvGrpSpPr>
          <p:nvPr/>
        </p:nvGrpSpPr>
        <p:grpSpPr>
          <a:xfrm rot="0">
            <a:off x="4343857" y="10187530"/>
            <a:ext cx="793794" cy="351787"/>
            <a:chOff x="0" y="0"/>
            <a:chExt cx="793788" cy="35179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319024" y="153289"/>
              <a:ext cx="411353" cy="42672"/>
            </a:xfrm>
            <a:custGeom>
              <a:avLst/>
              <a:gdLst/>
              <a:ahLst/>
              <a:cxnLst/>
              <a:rect r="r" b="b" t="t" l="l"/>
              <a:pathLst>
                <a:path h="42672" w="411353">
                  <a:moveTo>
                    <a:pt x="18542" y="17272"/>
                  </a:moveTo>
                  <a:cubicBezTo>
                    <a:pt x="20828" y="17272"/>
                    <a:pt x="22225" y="19050"/>
                    <a:pt x="22225" y="21717"/>
                  </a:cubicBezTo>
                  <a:cubicBezTo>
                    <a:pt x="22225" y="25146"/>
                    <a:pt x="19939" y="28956"/>
                    <a:pt x="16764" y="28956"/>
                  </a:cubicBezTo>
                  <a:cubicBezTo>
                    <a:pt x="14478" y="28956"/>
                    <a:pt x="13081" y="27051"/>
                    <a:pt x="13081" y="24384"/>
                  </a:cubicBezTo>
                  <a:cubicBezTo>
                    <a:pt x="13081" y="21082"/>
                    <a:pt x="15367" y="17272"/>
                    <a:pt x="18669" y="17272"/>
                  </a:cubicBezTo>
                  <a:moveTo>
                    <a:pt x="29464" y="34036"/>
                  </a:moveTo>
                  <a:cubicBezTo>
                    <a:pt x="26289" y="36957"/>
                    <a:pt x="21844" y="37465"/>
                    <a:pt x="18034" y="37465"/>
                  </a:cubicBezTo>
                  <a:cubicBezTo>
                    <a:pt x="10541" y="37465"/>
                    <a:pt x="5207" y="31115"/>
                    <a:pt x="5207" y="22606"/>
                  </a:cubicBezTo>
                  <a:cubicBezTo>
                    <a:pt x="5207" y="14732"/>
                    <a:pt x="10922" y="7747"/>
                    <a:pt x="19304" y="7747"/>
                  </a:cubicBezTo>
                  <a:cubicBezTo>
                    <a:pt x="25146" y="7747"/>
                    <a:pt x="32131" y="10033"/>
                    <a:pt x="32131" y="19050"/>
                  </a:cubicBezTo>
                  <a:cubicBezTo>
                    <a:pt x="32131" y="25908"/>
                    <a:pt x="28956" y="28829"/>
                    <a:pt x="26543" y="28829"/>
                  </a:cubicBezTo>
                  <a:cubicBezTo>
                    <a:pt x="26035" y="28829"/>
                    <a:pt x="25781" y="28448"/>
                    <a:pt x="25781" y="27940"/>
                  </a:cubicBezTo>
                  <a:cubicBezTo>
                    <a:pt x="25781" y="27432"/>
                    <a:pt x="26035" y="26670"/>
                    <a:pt x="26162" y="26035"/>
                  </a:cubicBezTo>
                  <a:lnTo>
                    <a:pt x="28829" y="12573"/>
                  </a:lnTo>
                  <a:lnTo>
                    <a:pt x="24638" y="12573"/>
                  </a:lnTo>
                  <a:lnTo>
                    <a:pt x="24003" y="15240"/>
                  </a:lnTo>
                  <a:cubicBezTo>
                    <a:pt x="22606" y="12954"/>
                    <a:pt x="20574" y="11684"/>
                    <a:pt x="18288" y="11684"/>
                  </a:cubicBezTo>
                  <a:cubicBezTo>
                    <a:pt x="12573" y="11684"/>
                    <a:pt x="8001" y="17653"/>
                    <a:pt x="8001" y="25019"/>
                  </a:cubicBezTo>
                  <a:cubicBezTo>
                    <a:pt x="8001" y="30353"/>
                    <a:pt x="11557" y="34163"/>
                    <a:pt x="15748" y="34163"/>
                  </a:cubicBezTo>
                  <a:cubicBezTo>
                    <a:pt x="17780" y="34163"/>
                    <a:pt x="19558" y="32893"/>
                    <a:pt x="20828" y="31242"/>
                  </a:cubicBezTo>
                  <a:lnTo>
                    <a:pt x="20955" y="31242"/>
                  </a:lnTo>
                  <a:cubicBezTo>
                    <a:pt x="20955" y="33147"/>
                    <a:pt x="22225" y="34163"/>
                    <a:pt x="23622" y="34163"/>
                  </a:cubicBezTo>
                  <a:cubicBezTo>
                    <a:pt x="26924" y="34163"/>
                    <a:pt x="36068" y="30099"/>
                    <a:pt x="36068" y="18796"/>
                  </a:cubicBezTo>
                  <a:cubicBezTo>
                    <a:pt x="36068" y="7493"/>
                    <a:pt x="27178" y="2540"/>
                    <a:pt x="19177" y="2540"/>
                  </a:cubicBezTo>
                  <a:cubicBezTo>
                    <a:pt x="8001" y="2540"/>
                    <a:pt x="0" y="11430"/>
                    <a:pt x="0" y="22479"/>
                  </a:cubicBezTo>
                  <a:cubicBezTo>
                    <a:pt x="0" y="35814"/>
                    <a:pt x="9398" y="42418"/>
                    <a:pt x="18034" y="42418"/>
                  </a:cubicBezTo>
                  <a:cubicBezTo>
                    <a:pt x="24384" y="42418"/>
                    <a:pt x="30099" y="39878"/>
                    <a:pt x="33782" y="33909"/>
                  </a:cubicBezTo>
                  <a:close/>
                  <a:moveTo>
                    <a:pt x="41402" y="41910"/>
                  </a:moveTo>
                  <a:lnTo>
                    <a:pt x="48006" y="41910"/>
                  </a:lnTo>
                  <a:lnTo>
                    <a:pt x="48006" y="508"/>
                  </a:lnTo>
                  <a:lnTo>
                    <a:pt x="41402" y="508"/>
                  </a:lnTo>
                  <a:close/>
                  <a:moveTo>
                    <a:pt x="56388" y="21336"/>
                  </a:moveTo>
                  <a:cubicBezTo>
                    <a:pt x="58674" y="19431"/>
                    <a:pt x="61468" y="18288"/>
                    <a:pt x="64262" y="18288"/>
                  </a:cubicBezTo>
                  <a:cubicBezTo>
                    <a:pt x="68199" y="18288"/>
                    <a:pt x="69977" y="19812"/>
                    <a:pt x="69977" y="24384"/>
                  </a:cubicBezTo>
                  <a:lnTo>
                    <a:pt x="66294" y="24384"/>
                  </a:lnTo>
                  <a:cubicBezTo>
                    <a:pt x="63500" y="24384"/>
                    <a:pt x="60198" y="24638"/>
                    <a:pt x="57658" y="26035"/>
                  </a:cubicBezTo>
                  <a:cubicBezTo>
                    <a:pt x="55118" y="27432"/>
                    <a:pt x="53213" y="29845"/>
                    <a:pt x="53213" y="34163"/>
                  </a:cubicBezTo>
                  <a:cubicBezTo>
                    <a:pt x="53213" y="39624"/>
                    <a:pt x="57658" y="42545"/>
                    <a:pt x="62103" y="42545"/>
                  </a:cubicBezTo>
                  <a:cubicBezTo>
                    <a:pt x="65151" y="42545"/>
                    <a:pt x="68453" y="40767"/>
                    <a:pt x="69977" y="37592"/>
                  </a:cubicBezTo>
                  <a:lnTo>
                    <a:pt x="70104" y="37592"/>
                  </a:lnTo>
                  <a:cubicBezTo>
                    <a:pt x="70104" y="38481"/>
                    <a:pt x="70104" y="40386"/>
                    <a:pt x="70358" y="41783"/>
                  </a:cubicBezTo>
                  <a:lnTo>
                    <a:pt x="76200" y="41783"/>
                  </a:lnTo>
                  <a:cubicBezTo>
                    <a:pt x="76073" y="39624"/>
                    <a:pt x="75946" y="37592"/>
                    <a:pt x="75946" y="35433"/>
                  </a:cubicBezTo>
                  <a:cubicBezTo>
                    <a:pt x="75946" y="33274"/>
                    <a:pt x="75819" y="31242"/>
                    <a:pt x="75819" y="28321"/>
                  </a:cubicBezTo>
                  <a:lnTo>
                    <a:pt x="75819" y="24638"/>
                  </a:lnTo>
                  <a:cubicBezTo>
                    <a:pt x="75819" y="16256"/>
                    <a:pt x="72644" y="12700"/>
                    <a:pt x="64770" y="12700"/>
                  </a:cubicBezTo>
                  <a:cubicBezTo>
                    <a:pt x="61976" y="12700"/>
                    <a:pt x="58420" y="13462"/>
                    <a:pt x="55880" y="14859"/>
                  </a:cubicBezTo>
                  <a:close/>
                  <a:moveTo>
                    <a:pt x="59817" y="33655"/>
                  </a:moveTo>
                  <a:cubicBezTo>
                    <a:pt x="59817" y="29337"/>
                    <a:pt x="64262" y="28702"/>
                    <a:pt x="67183" y="28702"/>
                  </a:cubicBezTo>
                  <a:lnTo>
                    <a:pt x="70104" y="28702"/>
                  </a:lnTo>
                  <a:cubicBezTo>
                    <a:pt x="70104" y="30861"/>
                    <a:pt x="69850" y="32893"/>
                    <a:pt x="68707" y="34544"/>
                  </a:cubicBezTo>
                  <a:cubicBezTo>
                    <a:pt x="67564" y="36195"/>
                    <a:pt x="66040" y="37084"/>
                    <a:pt x="64008" y="37084"/>
                  </a:cubicBezTo>
                  <a:cubicBezTo>
                    <a:pt x="61595" y="37084"/>
                    <a:pt x="59817" y="36068"/>
                    <a:pt x="59817" y="33655"/>
                  </a:cubicBezTo>
                  <a:moveTo>
                    <a:pt x="85090" y="41910"/>
                  </a:moveTo>
                  <a:lnTo>
                    <a:pt x="91694" y="41910"/>
                  </a:lnTo>
                  <a:lnTo>
                    <a:pt x="91694" y="18923"/>
                  </a:lnTo>
                  <a:lnTo>
                    <a:pt x="97536" y="18923"/>
                  </a:lnTo>
                  <a:lnTo>
                    <a:pt x="97536" y="13589"/>
                  </a:lnTo>
                  <a:lnTo>
                    <a:pt x="91694" y="13589"/>
                  </a:lnTo>
                  <a:lnTo>
                    <a:pt x="91694" y="10033"/>
                  </a:lnTo>
                  <a:cubicBezTo>
                    <a:pt x="91694" y="7747"/>
                    <a:pt x="92329" y="5715"/>
                    <a:pt x="94615" y="5715"/>
                  </a:cubicBezTo>
                  <a:cubicBezTo>
                    <a:pt x="96012" y="5715"/>
                    <a:pt x="96901" y="6350"/>
                    <a:pt x="97536" y="6731"/>
                  </a:cubicBezTo>
                  <a:lnTo>
                    <a:pt x="98044" y="635"/>
                  </a:lnTo>
                  <a:cubicBezTo>
                    <a:pt x="96774" y="254"/>
                    <a:pt x="94869" y="0"/>
                    <a:pt x="93218" y="0"/>
                  </a:cubicBezTo>
                  <a:cubicBezTo>
                    <a:pt x="88011" y="0"/>
                    <a:pt x="85090" y="3937"/>
                    <a:pt x="85090" y="9652"/>
                  </a:cubicBezTo>
                  <a:lnTo>
                    <a:pt x="85090" y="13589"/>
                  </a:lnTo>
                  <a:lnTo>
                    <a:pt x="80137" y="13589"/>
                  </a:lnTo>
                  <a:lnTo>
                    <a:pt x="80137" y="18923"/>
                  </a:lnTo>
                  <a:lnTo>
                    <a:pt x="85090" y="18923"/>
                  </a:lnTo>
                  <a:close/>
                  <a:moveTo>
                    <a:pt x="106680" y="24892"/>
                  </a:moveTo>
                  <a:cubicBezTo>
                    <a:pt x="106934" y="21082"/>
                    <a:pt x="108839" y="18161"/>
                    <a:pt x="112649" y="18161"/>
                  </a:cubicBezTo>
                  <a:cubicBezTo>
                    <a:pt x="116459" y="18161"/>
                    <a:pt x="117856" y="21209"/>
                    <a:pt x="118110" y="24892"/>
                  </a:cubicBezTo>
                  <a:close/>
                  <a:moveTo>
                    <a:pt x="122428" y="34290"/>
                  </a:moveTo>
                  <a:cubicBezTo>
                    <a:pt x="119888" y="35814"/>
                    <a:pt x="117094" y="37211"/>
                    <a:pt x="113919" y="37211"/>
                  </a:cubicBezTo>
                  <a:cubicBezTo>
                    <a:pt x="109728" y="37211"/>
                    <a:pt x="106934" y="34671"/>
                    <a:pt x="106553" y="29972"/>
                  </a:cubicBezTo>
                  <a:lnTo>
                    <a:pt x="124206" y="29972"/>
                  </a:lnTo>
                  <a:cubicBezTo>
                    <a:pt x="124206" y="20066"/>
                    <a:pt x="121539" y="12827"/>
                    <a:pt x="112014" y="12827"/>
                  </a:cubicBezTo>
                  <a:cubicBezTo>
                    <a:pt x="104013" y="12827"/>
                    <a:pt x="100076" y="19558"/>
                    <a:pt x="100076" y="27813"/>
                  </a:cubicBezTo>
                  <a:cubicBezTo>
                    <a:pt x="100076" y="37211"/>
                    <a:pt x="105029" y="42545"/>
                    <a:pt x="113411" y="42545"/>
                  </a:cubicBezTo>
                  <a:cubicBezTo>
                    <a:pt x="116967" y="42545"/>
                    <a:pt x="119761" y="41783"/>
                    <a:pt x="122174" y="40259"/>
                  </a:cubicBezTo>
                  <a:close/>
                  <a:moveTo>
                    <a:pt x="131699" y="33401"/>
                  </a:moveTo>
                  <a:cubicBezTo>
                    <a:pt x="131699" y="38989"/>
                    <a:pt x="134620" y="42672"/>
                    <a:pt x="139827" y="42672"/>
                  </a:cubicBezTo>
                  <a:cubicBezTo>
                    <a:pt x="141859" y="42672"/>
                    <a:pt x="143383" y="42418"/>
                    <a:pt x="144780" y="42037"/>
                  </a:cubicBezTo>
                  <a:lnTo>
                    <a:pt x="144526" y="36195"/>
                  </a:lnTo>
                  <a:cubicBezTo>
                    <a:pt x="143891" y="36703"/>
                    <a:pt x="142748" y="36957"/>
                    <a:pt x="141478" y="36957"/>
                  </a:cubicBezTo>
                  <a:cubicBezTo>
                    <a:pt x="138938" y="36957"/>
                    <a:pt x="138303" y="34671"/>
                    <a:pt x="138303" y="32258"/>
                  </a:cubicBezTo>
                  <a:lnTo>
                    <a:pt x="138303" y="18923"/>
                  </a:lnTo>
                  <a:lnTo>
                    <a:pt x="144145" y="18923"/>
                  </a:lnTo>
                  <a:lnTo>
                    <a:pt x="144145" y="13589"/>
                  </a:lnTo>
                  <a:lnTo>
                    <a:pt x="138303" y="13589"/>
                  </a:lnTo>
                  <a:lnTo>
                    <a:pt x="138303" y="5461"/>
                  </a:lnTo>
                  <a:lnTo>
                    <a:pt x="131699" y="7874"/>
                  </a:lnTo>
                  <a:lnTo>
                    <a:pt x="131699" y="13589"/>
                  </a:lnTo>
                  <a:lnTo>
                    <a:pt x="126746" y="13589"/>
                  </a:lnTo>
                  <a:lnTo>
                    <a:pt x="126746" y="18923"/>
                  </a:lnTo>
                  <a:lnTo>
                    <a:pt x="131699" y="18923"/>
                  </a:lnTo>
                  <a:close/>
                  <a:moveTo>
                    <a:pt x="153543" y="25019"/>
                  </a:moveTo>
                  <a:cubicBezTo>
                    <a:pt x="153797" y="21209"/>
                    <a:pt x="155702" y="18288"/>
                    <a:pt x="159512" y="18288"/>
                  </a:cubicBezTo>
                  <a:cubicBezTo>
                    <a:pt x="163322" y="18288"/>
                    <a:pt x="164719" y="21336"/>
                    <a:pt x="164973" y="25019"/>
                  </a:cubicBezTo>
                  <a:close/>
                  <a:moveTo>
                    <a:pt x="169291" y="34417"/>
                  </a:moveTo>
                  <a:cubicBezTo>
                    <a:pt x="166751" y="35941"/>
                    <a:pt x="164084" y="37338"/>
                    <a:pt x="160782" y="37338"/>
                  </a:cubicBezTo>
                  <a:cubicBezTo>
                    <a:pt x="156591" y="37338"/>
                    <a:pt x="153797" y="34798"/>
                    <a:pt x="153416" y="30099"/>
                  </a:cubicBezTo>
                  <a:lnTo>
                    <a:pt x="171196" y="30099"/>
                  </a:lnTo>
                  <a:cubicBezTo>
                    <a:pt x="171196" y="20193"/>
                    <a:pt x="168529" y="12954"/>
                    <a:pt x="159004" y="12954"/>
                  </a:cubicBezTo>
                  <a:cubicBezTo>
                    <a:pt x="151130" y="12954"/>
                    <a:pt x="147193" y="19685"/>
                    <a:pt x="147193" y="27940"/>
                  </a:cubicBezTo>
                  <a:cubicBezTo>
                    <a:pt x="147193" y="37338"/>
                    <a:pt x="152146" y="42672"/>
                    <a:pt x="160528" y="42672"/>
                  </a:cubicBezTo>
                  <a:cubicBezTo>
                    <a:pt x="164084" y="42672"/>
                    <a:pt x="166878" y="41910"/>
                    <a:pt x="169291" y="40386"/>
                  </a:cubicBezTo>
                  <a:close/>
                  <a:moveTo>
                    <a:pt x="181737" y="27686"/>
                  </a:moveTo>
                  <a:cubicBezTo>
                    <a:pt x="181737" y="23876"/>
                    <a:pt x="182880" y="18669"/>
                    <a:pt x="187198" y="18669"/>
                  </a:cubicBezTo>
                  <a:cubicBezTo>
                    <a:pt x="191516" y="18669"/>
                    <a:pt x="193167" y="23749"/>
                    <a:pt x="193167" y="27686"/>
                  </a:cubicBezTo>
                  <a:cubicBezTo>
                    <a:pt x="193167" y="31623"/>
                    <a:pt x="191770" y="36957"/>
                    <a:pt x="187325" y="36957"/>
                  </a:cubicBezTo>
                  <a:cubicBezTo>
                    <a:pt x="182880" y="36957"/>
                    <a:pt x="181737" y="31623"/>
                    <a:pt x="181737" y="27686"/>
                  </a:cubicBezTo>
                  <a:moveTo>
                    <a:pt x="193421" y="41910"/>
                  </a:moveTo>
                  <a:lnTo>
                    <a:pt x="199898" y="41910"/>
                  </a:lnTo>
                  <a:lnTo>
                    <a:pt x="199898" y="508"/>
                  </a:lnTo>
                  <a:lnTo>
                    <a:pt x="193294" y="508"/>
                  </a:lnTo>
                  <a:lnTo>
                    <a:pt x="193294" y="16764"/>
                  </a:lnTo>
                  <a:lnTo>
                    <a:pt x="193167" y="16764"/>
                  </a:lnTo>
                  <a:cubicBezTo>
                    <a:pt x="191135" y="14097"/>
                    <a:pt x="188849" y="12827"/>
                    <a:pt x="185547" y="12827"/>
                  </a:cubicBezTo>
                  <a:cubicBezTo>
                    <a:pt x="177673" y="12827"/>
                    <a:pt x="174879" y="19812"/>
                    <a:pt x="174879" y="27559"/>
                  </a:cubicBezTo>
                  <a:cubicBezTo>
                    <a:pt x="174879" y="35306"/>
                    <a:pt x="177800" y="42545"/>
                    <a:pt x="185547" y="42545"/>
                  </a:cubicBezTo>
                  <a:cubicBezTo>
                    <a:pt x="188722" y="42545"/>
                    <a:pt x="191389" y="41402"/>
                    <a:pt x="193421" y="38735"/>
                  </a:cubicBezTo>
                  <a:lnTo>
                    <a:pt x="193548" y="38735"/>
                  </a:lnTo>
                  <a:close/>
                  <a:moveTo>
                    <a:pt x="211455" y="24892"/>
                  </a:moveTo>
                  <a:cubicBezTo>
                    <a:pt x="211709" y="21082"/>
                    <a:pt x="213614" y="18161"/>
                    <a:pt x="217424" y="18161"/>
                  </a:cubicBezTo>
                  <a:cubicBezTo>
                    <a:pt x="221234" y="18161"/>
                    <a:pt x="222631" y="21209"/>
                    <a:pt x="222885" y="24892"/>
                  </a:cubicBezTo>
                  <a:close/>
                  <a:moveTo>
                    <a:pt x="227203" y="34290"/>
                  </a:moveTo>
                  <a:cubicBezTo>
                    <a:pt x="224663" y="35814"/>
                    <a:pt x="221996" y="37211"/>
                    <a:pt x="218694" y="37211"/>
                  </a:cubicBezTo>
                  <a:cubicBezTo>
                    <a:pt x="214630" y="37211"/>
                    <a:pt x="211709" y="34671"/>
                    <a:pt x="211328" y="29972"/>
                  </a:cubicBezTo>
                  <a:lnTo>
                    <a:pt x="228981" y="29972"/>
                  </a:lnTo>
                  <a:cubicBezTo>
                    <a:pt x="228981" y="20066"/>
                    <a:pt x="226314" y="12827"/>
                    <a:pt x="216789" y="12827"/>
                  </a:cubicBezTo>
                  <a:cubicBezTo>
                    <a:pt x="208788" y="12827"/>
                    <a:pt x="204978" y="19558"/>
                    <a:pt x="204978" y="27813"/>
                  </a:cubicBezTo>
                  <a:cubicBezTo>
                    <a:pt x="204978" y="37211"/>
                    <a:pt x="209931" y="42545"/>
                    <a:pt x="218313" y="42545"/>
                  </a:cubicBezTo>
                  <a:cubicBezTo>
                    <a:pt x="221869" y="42545"/>
                    <a:pt x="224663" y="41783"/>
                    <a:pt x="227076" y="40259"/>
                  </a:cubicBezTo>
                  <a:close/>
                  <a:moveTo>
                    <a:pt x="249936" y="13843"/>
                  </a:moveTo>
                  <a:cubicBezTo>
                    <a:pt x="247904" y="13335"/>
                    <a:pt x="245872" y="12827"/>
                    <a:pt x="242697" y="12827"/>
                  </a:cubicBezTo>
                  <a:cubicBezTo>
                    <a:pt x="237490" y="12827"/>
                    <a:pt x="232664" y="15494"/>
                    <a:pt x="232664" y="21590"/>
                  </a:cubicBezTo>
                  <a:cubicBezTo>
                    <a:pt x="232664" y="31877"/>
                    <a:pt x="244221" y="28067"/>
                    <a:pt x="244221" y="33655"/>
                  </a:cubicBezTo>
                  <a:cubicBezTo>
                    <a:pt x="244221" y="36449"/>
                    <a:pt x="241554" y="37084"/>
                    <a:pt x="239903" y="37084"/>
                  </a:cubicBezTo>
                  <a:cubicBezTo>
                    <a:pt x="237617" y="37084"/>
                    <a:pt x="235458" y="36322"/>
                    <a:pt x="233299" y="35179"/>
                  </a:cubicBezTo>
                  <a:lnTo>
                    <a:pt x="232918" y="41275"/>
                  </a:lnTo>
                  <a:cubicBezTo>
                    <a:pt x="235331" y="42037"/>
                    <a:pt x="237871" y="42418"/>
                    <a:pt x="240411" y="42418"/>
                  </a:cubicBezTo>
                  <a:cubicBezTo>
                    <a:pt x="245872" y="42418"/>
                    <a:pt x="251079" y="39751"/>
                    <a:pt x="251079" y="33147"/>
                  </a:cubicBezTo>
                  <a:cubicBezTo>
                    <a:pt x="251079" y="22860"/>
                    <a:pt x="239522" y="25781"/>
                    <a:pt x="239522" y="21209"/>
                  </a:cubicBezTo>
                  <a:cubicBezTo>
                    <a:pt x="239522" y="18796"/>
                    <a:pt x="241681" y="18034"/>
                    <a:pt x="243459" y="18034"/>
                  </a:cubicBezTo>
                  <a:cubicBezTo>
                    <a:pt x="245872" y="18034"/>
                    <a:pt x="247396" y="18415"/>
                    <a:pt x="249428" y="19304"/>
                  </a:cubicBezTo>
                  <a:close/>
                  <a:moveTo>
                    <a:pt x="263017" y="41910"/>
                  </a:moveTo>
                  <a:lnTo>
                    <a:pt x="270510" y="41910"/>
                  </a:lnTo>
                  <a:lnTo>
                    <a:pt x="279908" y="13462"/>
                  </a:lnTo>
                  <a:lnTo>
                    <a:pt x="273304" y="13462"/>
                  </a:lnTo>
                  <a:lnTo>
                    <a:pt x="267081" y="34163"/>
                  </a:lnTo>
                  <a:lnTo>
                    <a:pt x="266954" y="34163"/>
                  </a:lnTo>
                  <a:lnTo>
                    <a:pt x="260604" y="13462"/>
                  </a:lnTo>
                  <a:lnTo>
                    <a:pt x="253492" y="13462"/>
                  </a:lnTo>
                  <a:close/>
                  <a:moveTo>
                    <a:pt x="282321" y="27940"/>
                  </a:moveTo>
                  <a:cubicBezTo>
                    <a:pt x="282321" y="36068"/>
                    <a:pt x="287274" y="42672"/>
                    <a:pt x="295656" y="42672"/>
                  </a:cubicBezTo>
                  <a:cubicBezTo>
                    <a:pt x="304038" y="42672"/>
                    <a:pt x="309118" y="36195"/>
                    <a:pt x="309118" y="27940"/>
                  </a:cubicBezTo>
                  <a:cubicBezTo>
                    <a:pt x="309118" y="18542"/>
                    <a:pt x="303276" y="12827"/>
                    <a:pt x="295656" y="12827"/>
                  </a:cubicBezTo>
                  <a:cubicBezTo>
                    <a:pt x="288036" y="12827"/>
                    <a:pt x="282321" y="18542"/>
                    <a:pt x="282321" y="27940"/>
                  </a:cubicBezTo>
                  <a:moveTo>
                    <a:pt x="289306" y="27051"/>
                  </a:moveTo>
                  <a:cubicBezTo>
                    <a:pt x="289306" y="22860"/>
                    <a:pt x="291338" y="18669"/>
                    <a:pt x="295656" y="18669"/>
                  </a:cubicBezTo>
                  <a:cubicBezTo>
                    <a:pt x="299974" y="18669"/>
                    <a:pt x="302133" y="22733"/>
                    <a:pt x="302133" y="27051"/>
                  </a:cubicBezTo>
                  <a:cubicBezTo>
                    <a:pt x="302133" y="31750"/>
                    <a:pt x="300736" y="36830"/>
                    <a:pt x="295656" y="36830"/>
                  </a:cubicBezTo>
                  <a:cubicBezTo>
                    <a:pt x="290576" y="36830"/>
                    <a:pt x="289306" y="31750"/>
                    <a:pt x="289306" y="27051"/>
                  </a:cubicBezTo>
                  <a:moveTo>
                    <a:pt x="314452" y="41910"/>
                  </a:moveTo>
                  <a:lnTo>
                    <a:pt x="321056" y="41910"/>
                  </a:lnTo>
                  <a:lnTo>
                    <a:pt x="321056" y="13462"/>
                  </a:lnTo>
                  <a:lnTo>
                    <a:pt x="314452" y="13462"/>
                  </a:lnTo>
                  <a:close/>
                  <a:moveTo>
                    <a:pt x="314452" y="8255"/>
                  </a:moveTo>
                  <a:lnTo>
                    <a:pt x="321056" y="8255"/>
                  </a:lnTo>
                  <a:lnTo>
                    <a:pt x="321056" y="1143"/>
                  </a:lnTo>
                  <a:lnTo>
                    <a:pt x="314452" y="1143"/>
                  </a:lnTo>
                  <a:close/>
                  <a:moveTo>
                    <a:pt x="343789" y="13843"/>
                  </a:moveTo>
                  <a:cubicBezTo>
                    <a:pt x="341757" y="13335"/>
                    <a:pt x="339725" y="12827"/>
                    <a:pt x="336550" y="12827"/>
                  </a:cubicBezTo>
                  <a:cubicBezTo>
                    <a:pt x="331343" y="12827"/>
                    <a:pt x="326517" y="15494"/>
                    <a:pt x="326517" y="21590"/>
                  </a:cubicBezTo>
                  <a:cubicBezTo>
                    <a:pt x="326517" y="31877"/>
                    <a:pt x="338074" y="28067"/>
                    <a:pt x="338074" y="33655"/>
                  </a:cubicBezTo>
                  <a:cubicBezTo>
                    <a:pt x="338074" y="36449"/>
                    <a:pt x="335407" y="37084"/>
                    <a:pt x="333629" y="37084"/>
                  </a:cubicBezTo>
                  <a:cubicBezTo>
                    <a:pt x="331343" y="37084"/>
                    <a:pt x="329184" y="36322"/>
                    <a:pt x="327025" y="35179"/>
                  </a:cubicBezTo>
                  <a:lnTo>
                    <a:pt x="326644" y="41275"/>
                  </a:lnTo>
                  <a:cubicBezTo>
                    <a:pt x="329057" y="42037"/>
                    <a:pt x="331597" y="42418"/>
                    <a:pt x="334137" y="42418"/>
                  </a:cubicBezTo>
                  <a:cubicBezTo>
                    <a:pt x="339598" y="42418"/>
                    <a:pt x="344932" y="39751"/>
                    <a:pt x="344932" y="33147"/>
                  </a:cubicBezTo>
                  <a:cubicBezTo>
                    <a:pt x="344932" y="22860"/>
                    <a:pt x="333375" y="25781"/>
                    <a:pt x="333375" y="21209"/>
                  </a:cubicBezTo>
                  <a:cubicBezTo>
                    <a:pt x="333375" y="18796"/>
                    <a:pt x="335534" y="18034"/>
                    <a:pt x="337312" y="18034"/>
                  </a:cubicBezTo>
                  <a:cubicBezTo>
                    <a:pt x="339725" y="18034"/>
                    <a:pt x="341249" y="18415"/>
                    <a:pt x="343281" y="19304"/>
                  </a:cubicBezTo>
                  <a:close/>
                  <a:moveTo>
                    <a:pt x="350393" y="41910"/>
                  </a:moveTo>
                  <a:lnTo>
                    <a:pt x="356997" y="41910"/>
                  </a:lnTo>
                  <a:lnTo>
                    <a:pt x="356997" y="13462"/>
                  </a:lnTo>
                  <a:lnTo>
                    <a:pt x="350393" y="13462"/>
                  </a:lnTo>
                  <a:close/>
                  <a:moveTo>
                    <a:pt x="350393" y="8255"/>
                  </a:moveTo>
                  <a:lnTo>
                    <a:pt x="356997" y="8255"/>
                  </a:lnTo>
                  <a:lnTo>
                    <a:pt x="356997" y="1143"/>
                  </a:lnTo>
                  <a:lnTo>
                    <a:pt x="350393" y="1143"/>
                  </a:lnTo>
                  <a:close/>
                  <a:moveTo>
                    <a:pt x="364109" y="41910"/>
                  </a:moveTo>
                  <a:lnTo>
                    <a:pt x="370713" y="41910"/>
                  </a:lnTo>
                  <a:lnTo>
                    <a:pt x="370713" y="27940"/>
                  </a:lnTo>
                  <a:cubicBezTo>
                    <a:pt x="370713" y="24257"/>
                    <a:pt x="371729" y="18542"/>
                    <a:pt x="376555" y="18542"/>
                  </a:cubicBezTo>
                  <a:cubicBezTo>
                    <a:pt x="380873" y="18542"/>
                    <a:pt x="380873" y="23241"/>
                    <a:pt x="380873" y="26670"/>
                  </a:cubicBezTo>
                  <a:lnTo>
                    <a:pt x="380873" y="41783"/>
                  </a:lnTo>
                  <a:lnTo>
                    <a:pt x="387477" y="41783"/>
                  </a:lnTo>
                  <a:lnTo>
                    <a:pt x="387477" y="24003"/>
                  </a:lnTo>
                  <a:cubicBezTo>
                    <a:pt x="387477" y="17526"/>
                    <a:pt x="384810" y="12827"/>
                    <a:pt x="378841" y="12827"/>
                  </a:cubicBezTo>
                  <a:cubicBezTo>
                    <a:pt x="375412" y="12827"/>
                    <a:pt x="372491" y="14097"/>
                    <a:pt x="370459" y="17272"/>
                  </a:cubicBezTo>
                  <a:lnTo>
                    <a:pt x="370332" y="17272"/>
                  </a:lnTo>
                  <a:lnTo>
                    <a:pt x="370332" y="13462"/>
                  </a:lnTo>
                  <a:lnTo>
                    <a:pt x="364109" y="13462"/>
                  </a:lnTo>
                  <a:close/>
                  <a:moveTo>
                    <a:pt x="410083" y="13843"/>
                  </a:moveTo>
                  <a:cubicBezTo>
                    <a:pt x="408051" y="13335"/>
                    <a:pt x="406019" y="12827"/>
                    <a:pt x="402844" y="12827"/>
                  </a:cubicBezTo>
                  <a:cubicBezTo>
                    <a:pt x="397637" y="12827"/>
                    <a:pt x="392811" y="15494"/>
                    <a:pt x="392811" y="21590"/>
                  </a:cubicBezTo>
                  <a:cubicBezTo>
                    <a:pt x="392811" y="31877"/>
                    <a:pt x="404368" y="28067"/>
                    <a:pt x="404368" y="33655"/>
                  </a:cubicBezTo>
                  <a:cubicBezTo>
                    <a:pt x="404368" y="36449"/>
                    <a:pt x="401701" y="37084"/>
                    <a:pt x="400050" y="37084"/>
                  </a:cubicBezTo>
                  <a:cubicBezTo>
                    <a:pt x="397764" y="37084"/>
                    <a:pt x="395605" y="36322"/>
                    <a:pt x="393446" y="35179"/>
                  </a:cubicBezTo>
                  <a:lnTo>
                    <a:pt x="393065" y="41275"/>
                  </a:lnTo>
                  <a:cubicBezTo>
                    <a:pt x="395478" y="42037"/>
                    <a:pt x="398145" y="42418"/>
                    <a:pt x="400558" y="42418"/>
                  </a:cubicBezTo>
                  <a:cubicBezTo>
                    <a:pt x="406019" y="42418"/>
                    <a:pt x="411353" y="39751"/>
                    <a:pt x="411353" y="33147"/>
                  </a:cubicBezTo>
                  <a:cubicBezTo>
                    <a:pt x="411353" y="22860"/>
                    <a:pt x="399796" y="25781"/>
                    <a:pt x="399796" y="21209"/>
                  </a:cubicBezTo>
                  <a:cubicBezTo>
                    <a:pt x="399796" y="18796"/>
                    <a:pt x="401955" y="18034"/>
                    <a:pt x="403733" y="18034"/>
                  </a:cubicBezTo>
                  <a:cubicBezTo>
                    <a:pt x="406146" y="18034"/>
                    <a:pt x="407670" y="18415"/>
                    <a:pt x="409702" y="19304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63500" y="63500"/>
              <a:ext cx="227965" cy="224790"/>
            </a:xfrm>
            <a:custGeom>
              <a:avLst/>
              <a:gdLst/>
              <a:ahLst/>
              <a:cxnLst/>
              <a:rect r="r" b="b" t="t" l="l"/>
              <a:pathLst>
                <a:path h="224790" w="227965">
                  <a:moveTo>
                    <a:pt x="227965" y="112395"/>
                  </a:moveTo>
                  <a:cubicBezTo>
                    <a:pt x="227965" y="174498"/>
                    <a:pt x="176911" y="224790"/>
                    <a:pt x="114046" y="224790"/>
                  </a:cubicBezTo>
                  <a:cubicBezTo>
                    <a:pt x="51181" y="224790"/>
                    <a:pt x="0" y="174498"/>
                    <a:pt x="0" y="112395"/>
                  </a:cubicBezTo>
                  <a:cubicBezTo>
                    <a:pt x="0" y="50292"/>
                    <a:pt x="51054" y="0"/>
                    <a:pt x="113919" y="0"/>
                  </a:cubicBezTo>
                  <a:cubicBezTo>
                    <a:pt x="176784" y="0"/>
                    <a:pt x="227838" y="50292"/>
                    <a:pt x="227838" y="112395"/>
                  </a:cubicBezTo>
                </a:path>
              </a:pathLst>
            </a:custGeom>
            <a:solidFill>
              <a:srgbClr val="ED6A9E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12649" y="109474"/>
              <a:ext cx="127254" cy="125476"/>
            </a:xfrm>
            <a:custGeom>
              <a:avLst/>
              <a:gdLst/>
              <a:ahLst/>
              <a:cxnLst/>
              <a:rect r="r" b="b" t="t" l="l"/>
              <a:pathLst>
                <a:path h="125476" w="127254">
                  <a:moveTo>
                    <a:pt x="101727" y="125476"/>
                  </a:moveTo>
                  <a:lnTo>
                    <a:pt x="25400" y="125476"/>
                  </a:lnTo>
                  <a:lnTo>
                    <a:pt x="25400" y="119507"/>
                  </a:lnTo>
                  <a:lnTo>
                    <a:pt x="25400" y="125476"/>
                  </a:lnTo>
                  <a:cubicBezTo>
                    <a:pt x="11430" y="125476"/>
                    <a:pt x="0" y="114300"/>
                    <a:pt x="0" y="100330"/>
                  </a:cubicBezTo>
                  <a:lnTo>
                    <a:pt x="5969" y="100330"/>
                  </a:lnTo>
                  <a:lnTo>
                    <a:pt x="0" y="100330"/>
                  </a:lnTo>
                  <a:lnTo>
                    <a:pt x="0" y="25146"/>
                  </a:lnTo>
                  <a:lnTo>
                    <a:pt x="5969" y="25146"/>
                  </a:lnTo>
                  <a:lnTo>
                    <a:pt x="0" y="25146"/>
                  </a:lnTo>
                  <a:cubicBezTo>
                    <a:pt x="0" y="11176"/>
                    <a:pt x="11557" y="0"/>
                    <a:pt x="25400" y="0"/>
                  </a:cubicBezTo>
                  <a:lnTo>
                    <a:pt x="25400" y="5969"/>
                  </a:lnTo>
                  <a:lnTo>
                    <a:pt x="25400" y="0"/>
                  </a:lnTo>
                  <a:lnTo>
                    <a:pt x="101854" y="0"/>
                  </a:lnTo>
                  <a:lnTo>
                    <a:pt x="101854" y="5969"/>
                  </a:lnTo>
                  <a:lnTo>
                    <a:pt x="101854" y="0"/>
                  </a:lnTo>
                  <a:cubicBezTo>
                    <a:pt x="115824" y="0"/>
                    <a:pt x="127254" y="11176"/>
                    <a:pt x="127254" y="25146"/>
                  </a:cubicBezTo>
                  <a:lnTo>
                    <a:pt x="121285" y="25146"/>
                  </a:lnTo>
                  <a:lnTo>
                    <a:pt x="127254" y="25146"/>
                  </a:lnTo>
                  <a:lnTo>
                    <a:pt x="127254" y="100330"/>
                  </a:lnTo>
                  <a:lnTo>
                    <a:pt x="121285" y="100330"/>
                  </a:lnTo>
                  <a:lnTo>
                    <a:pt x="127254" y="100330"/>
                  </a:lnTo>
                  <a:cubicBezTo>
                    <a:pt x="127254" y="114300"/>
                    <a:pt x="115824" y="125476"/>
                    <a:pt x="101854" y="125476"/>
                  </a:cubicBezTo>
                  <a:lnTo>
                    <a:pt x="101854" y="119507"/>
                  </a:lnTo>
                  <a:lnTo>
                    <a:pt x="101854" y="125476"/>
                  </a:lnTo>
                  <a:moveTo>
                    <a:pt x="101854" y="113538"/>
                  </a:moveTo>
                  <a:cubicBezTo>
                    <a:pt x="109347" y="113538"/>
                    <a:pt x="115316" y="107569"/>
                    <a:pt x="115316" y="100330"/>
                  </a:cubicBezTo>
                  <a:lnTo>
                    <a:pt x="115316" y="25146"/>
                  </a:lnTo>
                  <a:cubicBezTo>
                    <a:pt x="115316" y="17907"/>
                    <a:pt x="109347" y="11938"/>
                    <a:pt x="101854" y="11938"/>
                  </a:cubicBezTo>
                  <a:lnTo>
                    <a:pt x="25400" y="11938"/>
                  </a:lnTo>
                  <a:cubicBezTo>
                    <a:pt x="17907" y="11938"/>
                    <a:pt x="11938" y="17907"/>
                    <a:pt x="11938" y="25146"/>
                  </a:cubicBezTo>
                  <a:lnTo>
                    <a:pt x="11938" y="100330"/>
                  </a:lnTo>
                  <a:cubicBezTo>
                    <a:pt x="11938" y="107569"/>
                    <a:pt x="17907" y="113538"/>
                    <a:pt x="25400" y="113538"/>
                  </a:cubicBezTo>
                  <a:lnTo>
                    <a:pt x="101854" y="113538"/>
                  </a:lnTo>
                  <a:close/>
                  <a:moveTo>
                    <a:pt x="63627" y="33274"/>
                  </a:moveTo>
                  <a:cubicBezTo>
                    <a:pt x="80010" y="33274"/>
                    <a:pt x="93472" y="46482"/>
                    <a:pt x="93472" y="62738"/>
                  </a:cubicBezTo>
                  <a:lnTo>
                    <a:pt x="87503" y="62738"/>
                  </a:lnTo>
                  <a:lnTo>
                    <a:pt x="93472" y="62738"/>
                  </a:lnTo>
                  <a:cubicBezTo>
                    <a:pt x="93472" y="79121"/>
                    <a:pt x="80010" y="92202"/>
                    <a:pt x="63627" y="92202"/>
                  </a:cubicBezTo>
                  <a:lnTo>
                    <a:pt x="63627" y="86233"/>
                  </a:lnTo>
                  <a:lnTo>
                    <a:pt x="63627" y="92202"/>
                  </a:lnTo>
                  <a:cubicBezTo>
                    <a:pt x="47244" y="92202"/>
                    <a:pt x="33782" y="78994"/>
                    <a:pt x="33782" y="62738"/>
                  </a:cubicBezTo>
                  <a:lnTo>
                    <a:pt x="39751" y="62738"/>
                  </a:lnTo>
                  <a:lnTo>
                    <a:pt x="33782" y="62738"/>
                  </a:lnTo>
                  <a:cubicBezTo>
                    <a:pt x="33782" y="46355"/>
                    <a:pt x="47244" y="33274"/>
                    <a:pt x="63627" y="33274"/>
                  </a:cubicBezTo>
                  <a:lnTo>
                    <a:pt x="63627" y="39243"/>
                  </a:lnTo>
                  <a:lnTo>
                    <a:pt x="63627" y="33274"/>
                  </a:lnTo>
                  <a:moveTo>
                    <a:pt x="63627" y="45212"/>
                  </a:moveTo>
                  <a:cubicBezTo>
                    <a:pt x="53721" y="45212"/>
                    <a:pt x="45720" y="53213"/>
                    <a:pt x="45720" y="62738"/>
                  </a:cubicBezTo>
                  <a:cubicBezTo>
                    <a:pt x="45720" y="72263"/>
                    <a:pt x="53721" y="80264"/>
                    <a:pt x="63627" y="80264"/>
                  </a:cubicBezTo>
                  <a:cubicBezTo>
                    <a:pt x="73533" y="80264"/>
                    <a:pt x="81534" y="72263"/>
                    <a:pt x="81534" y="62738"/>
                  </a:cubicBezTo>
                  <a:cubicBezTo>
                    <a:pt x="81534" y="53213"/>
                    <a:pt x="73533" y="45212"/>
                    <a:pt x="63627" y="45212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202057" y="129032"/>
              <a:ext cx="17018" cy="17018"/>
            </a:xfrm>
            <a:custGeom>
              <a:avLst/>
              <a:gdLst/>
              <a:ahLst/>
              <a:cxnLst/>
              <a:rect r="r" b="b" t="t" l="l"/>
              <a:pathLst>
                <a:path h="17018" w="17018">
                  <a:moveTo>
                    <a:pt x="8509" y="0"/>
                  </a:moveTo>
                  <a:cubicBezTo>
                    <a:pt x="13208" y="0"/>
                    <a:pt x="17018" y="3810"/>
                    <a:pt x="17018" y="8509"/>
                  </a:cubicBezTo>
                  <a:cubicBezTo>
                    <a:pt x="17018" y="13208"/>
                    <a:pt x="13208" y="17018"/>
                    <a:pt x="8509" y="17018"/>
                  </a:cubicBezTo>
                  <a:cubicBezTo>
                    <a:pt x="3810" y="17018"/>
                    <a:pt x="0" y="13208"/>
                    <a:pt x="0" y="8509"/>
                  </a:cubicBezTo>
                  <a:cubicBezTo>
                    <a:pt x="0" y="3810"/>
                    <a:pt x="3810" y="0"/>
                    <a:pt x="8509" y="0"/>
                  </a:cubicBezTo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4408780" y="10245747"/>
            <a:ext cx="229324" cy="229467"/>
            <a:chOff x="0" y="0"/>
            <a:chExt cx="305765" cy="305956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305816" cy="306070"/>
            </a:xfrm>
            <a:custGeom>
              <a:avLst/>
              <a:gdLst/>
              <a:ahLst/>
              <a:cxnLst/>
              <a:rect r="r" b="b" t="t" l="l"/>
              <a:pathLst>
                <a:path h="306070" w="305816">
                  <a:moveTo>
                    <a:pt x="152781" y="0"/>
                  </a:moveTo>
                  <a:cubicBezTo>
                    <a:pt x="70739" y="0"/>
                    <a:pt x="3937" y="64516"/>
                    <a:pt x="0" y="145542"/>
                  </a:cubicBezTo>
                  <a:lnTo>
                    <a:pt x="0" y="160528"/>
                  </a:lnTo>
                  <a:cubicBezTo>
                    <a:pt x="3937" y="241554"/>
                    <a:pt x="70739" y="306070"/>
                    <a:pt x="152781" y="306070"/>
                  </a:cubicBezTo>
                  <a:cubicBezTo>
                    <a:pt x="237236" y="306070"/>
                    <a:pt x="305816" y="237617"/>
                    <a:pt x="305816" y="153035"/>
                  </a:cubicBezTo>
                  <a:cubicBezTo>
                    <a:pt x="305816" y="68453"/>
                    <a:pt x="237236" y="0"/>
                    <a:pt x="152781" y="0"/>
                  </a:cubicBezTo>
                  <a:close/>
                </a:path>
              </a:pathLst>
            </a:custGeom>
            <a:blipFill>
              <a:blip r:embed="rId10"/>
              <a:stretch>
                <a:fillRect l="-3044" t="-2921" r="-2956" b="-2991"/>
              </a:stretch>
            </a:blipFill>
          </p:spPr>
        </p:sp>
      </p:grpSp>
      <p:sp>
        <p:nvSpPr>
          <p:cNvPr name="Freeform 17" id="17"/>
          <p:cNvSpPr/>
          <p:nvPr/>
        </p:nvSpPr>
        <p:spPr>
          <a:xfrm flipH="false" flipV="false" rot="0">
            <a:off x="2020576" y="9877816"/>
            <a:ext cx="3482864" cy="661502"/>
          </a:xfrm>
          <a:custGeom>
            <a:avLst/>
            <a:gdLst/>
            <a:ahLst/>
            <a:cxnLst/>
            <a:rect r="r" b="b" t="t" l="l"/>
            <a:pathLst>
              <a:path h="661502" w="3482864">
                <a:moveTo>
                  <a:pt x="0" y="0"/>
                </a:moveTo>
                <a:lnTo>
                  <a:pt x="3482864" y="0"/>
                </a:lnTo>
                <a:lnTo>
                  <a:pt x="3482864" y="661501"/>
                </a:lnTo>
                <a:lnTo>
                  <a:pt x="0" y="66150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1235221" y="522094"/>
            <a:ext cx="5191392" cy="3739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15"/>
              </a:lnSpc>
            </a:pPr>
            <a:r>
              <a:rPr lang="en-US" b="true" sz="2429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Vendredi 23 mai c’est les 25 ans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495377" y="892426"/>
            <a:ext cx="4756985" cy="7442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15"/>
              </a:lnSpc>
            </a:pPr>
            <a:r>
              <a:rPr lang="en-US" b="true" sz="2429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de la Fête des Voisins invitez vos voisins à prendre 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2993984" y="1633090"/>
            <a:ext cx="1603153" cy="3739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15"/>
              </a:lnSpc>
            </a:pPr>
            <a:r>
              <a:rPr lang="en-US" b="true" sz="2429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un verre !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218704" y="8492271"/>
            <a:ext cx="3763489" cy="1785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539"/>
              </a:lnSpc>
            </a:pPr>
            <a:r>
              <a:rPr lang="en-US" b="true" sz="1100" spc="19">
                <a:solidFill>
                  <a:srgbClr val="FFFFFF"/>
                </a:solidFill>
                <a:latin typeface="IBM Plex Sans Condensed Bold"/>
                <a:ea typeface="IBM Plex Sans Condensed Bold"/>
                <a:cs typeface="IBM Plex Sans Condensed Bold"/>
                <a:sym typeface="IBM Plex Sans Condensed Bold"/>
              </a:rPr>
              <a:t> </a:t>
            </a:r>
            <a:r>
              <a:rPr lang="en-US" sz="1100" spc="19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rPr>
              <a:t>Téléchargez directement l’affiche et les invitations sur notre site internet.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DAGiqEG897c</dc:identifier>
  <dcterms:modified xsi:type="dcterms:W3CDTF">2011-08-01T06:04:30Z</dcterms:modified>
  <cp:revision>1</cp:revision>
  <dc:title>Annonce Presse A4 2025 (ppt)</dc:title>
</cp:coreProperties>
</file>