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3771900" cy="5397500"/>
  <p:notesSz cx="6858000" cy="9144000"/>
  <p:embeddedFontLst>
    <p:embeddedFont>
      <p:font typeface="Open Sans Condensed Bold" charset="1" panose="00000000000000000000"/>
      <p:regular r:id="rId8"/>
    </p:embeddedFont>
    <p:embeddedFont>
      <p:font typeface="IBM Plex Sans Bold" charset="1" panose="020B0803050203000203"/>
      <p:regular r:id="rId9"/>
    </p:embeddedFont>
    <p:embeddedFont>
      <p:font typeface="Raleway Ultra-Bold" charset="1" panose="00000000000000000000"/>
      <p:regular r:id="rId10"/>
    </p:embeddedFont>
    <p:embeddedFont>
      <p:font typeface="Raleway Italics" charset="1" panose="00000000000000000000"/>
      <p:regular r:id="rId11"/>
    </p:embeddedFont>
    <p:embeddedFont>
      <p:font typeface="Raleway Heavy" charset="1" panose="00000000000000000000"/>
      <p:regular r:id="rId12"/>
    </p:embeddedFont>
    <p:embeddedFont>
      <p:font typeface="Raleway Medium" charset="1" panose="00000000000000000000"/>
      <p:regular r:id="rId13"/>
    </p:embeddedFont>
    <p:embeddedFont>
      <p:font typeface="IBM Plex Sans" charset="1" panose="020B0503050203000203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11" Target="../media/image10.jpeg" Type="http://schemas.openxmlformats.org/officeDocument/2006/relationships/image"/><Relationship Id="rId12" Target="../media/image11.png" Type="http://schemas.openxmlformats.org/officeDocument/2006/relationships/image"/><Relationship Id="rId13" Target="../media/image12.png" Type="http://schemas.openxmlformats.org/officeDocument/2006/relationships/image"/><Relationship Id="rId14" Target="../media/image13.sv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2.png" Type="http://schemas.openxmlformats.org/officeDocument/2006/relationships/image"/><Relationship Id="rId11" Target="../media/image23.svg" Type="http://schemas.openxmlformats.org/officeDocument/2006/relationships/image"/><Relationship Id="rId12" Target="../media/image24.png" Type="http://schemas.openxmlformats.org/officeDocument/2006/relationships/image"/><Relationship Id="rId13" Target="../media/image25.png" Type="http://schemas.openxmlformats.org/officeDocument/2006/relationships/image"/><Relationship Id="rId14" Target="../media/image26.svg" Type="http://schemas.openxmlformats.org/officeDocument/2006/relationships/image"/><Relationship Id="rId15" Target="../media/image27.png" Type="http://schemas.openxmlformats.org/officeDocument/2006/relationships/image"/><Relationship Id="rId16" Target="../media/image28.png" Type="http://schemas.openxmlformats.org/officeDocument/2006/relationships/image"/><Relationship Id="rId17" Target="../media/image29.svg" Type="http://schemas.openxmlformats.org/officeDocument/2006/relationships/image"/><Relationship Id="rId18" Target="../media/image30.png" Type="http://schemas.openxmlformats.org/officeDocument/2006/relationships/image"/><Relationship Id="rId19" Target="../media/image31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3780006" cy="5018408"/>
          </a:xfrm>
          <a:custGeom>
            <a:avLst/>
            <a:gdLst/>
            <a:ahLst/>
            <a:cxnLst/>
            <a:rect r="r" b="b" t="t" l="l"/>
            <a:pathLst>
              <a:path h="5018408" w="3780006">
                <a:moveTo>
                  <a:pt x="0" y="0"/>
                </a:moveTo>
                <a:lnTo>
                  <a:pt x="3780006" y="0"/>
                </a:lnTo>
                <a:lnTo>
                  <a:pt x="3780006" y="5018408"/>
                </a:lnTo>
                <a:lnTo>
                  <a:pt x="0" y="50184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49" t="-272" r="-349" b="-27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1196" y="366932"/>
            <a:ext cx="2392280" cy="1712290"/>
          </a:xfrm>
          <a:custGeom>
            <a:avLst/>
            <a:gdLst/>
            <a:ahLst/>
            <a:cxnLst/>
            <a:rect r="r" b="b" t="t" l="l"/>
            <a:pathLst>
              <a:path h="1712290" w="2392280">
                <a:moveTo>
                  <a:pt x="0" y="0"/>
                </a:moveTo>
                <a:lnTo>
                  <a:pt x="2392280" y="0"/>
                </a:lnTo>
                <a:lnTo>
                  <a:pt x="2392280" y="1712290"/>
                </a:lnTo>
                <a:lnTo>
                  <a:pt x="0" y="17122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63503" y="4903480"/>
            <a:ext cx="3907003" cy="560022"/>
          </a:xfrm>
          <a:custGeom>
            <a:avLst/>
            <a:gdLst/>
            <a:ahLst/>
            <a:cxnLst/>
            <a:rect r="r" b="b" t="t" l="l"/>
            <a:pathLst>
              <a:path h="560022" w="3907003">
                <a:moveTo>
                  <a:pt x="0" y="0"/>
                </a:moveTo>
                <a:lnTo>
                  <a:pt x="3907002" y="0"/>
                </a:lnTo>
                <a:lnTo>
                  <a:pt x="3907002" y="560022"/>
                </a:lnTo>
                <a:lnTo>
                  <a:pt x="0" y="56002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44500" y="5111325"/>
            <a:ext cx="838219" cy="272091"/>
          </a:xfrm>
          <a:custGeom>
            <a:avLst/>
            <a:gdLst/>
            <a:ahLst/>
            <a:cxnLst/>
            <a:rect r="r" b="b" t="t" l="l"/>
            <a:pathLst>
              <a:path h="272091" w="838219">
                <a:moveTo>
                  <a:pt x="0" y="0"/>
                </a:moveTo>
                <a:lnTo>
                  <a:pt x="838219" y="0"/>
                </a:lnTo>
                <a:lnTo>
                  <a:pt x="838219" y="272091"/>
                </a:lnTo>
                <a:lnTo>
                  <a:pt x="0" y="27209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691146" y="5036887"/>
            <a:ext cx="820341" cy="344719"/>
          </a:xfrm>
          <a:custGeom>
            <a:avLst/>
            <a:gdLst/>
            <a:ahLst/>
            <a:cxnLst/>
            <a:rect r="r" b="b" t="t" l="l"/>
            <a:pathLst>
              <a:path h="344719" w="820341">
                <a:moveTo>
                  <a:pt x="0" y="0"/>
                </a:moveTo>
                <a:lnTo>
                  <a:pt x="820340" y="0"/>
                </a:lnTo>
                <a:lnTo>
                  <a:pt x="820340" y="344719"/>
                </a:lnTo>
                <a:lnTo>
                  <a:pt x="0" y="34471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9555" y="5171361"/>
            <a:ext cx="259299" cy="157782"/>
          </a:xfrm>
          <a:custGeom>
            <a:avLst/>
            <a:gdLst/>
            <a:ahLst/>
            <a:cxnLst/>
            <a:rect r="r" b="b" t="t" l="l"/>
            <a:pathLst>
              <a:path h="157782" w="259299">
                <a:moveTo>
                  <a:pt x="0" y="0"/>
                </a:moveTo>
                <a:lnTo>
                  <a:pt x="259299" y="0"/>
                </a:lnTo>
                <a:lnTo>
                  <a:pt x="259299" y="157781"/>
                </a:lnTo>
                <a:lnTo>
                  <a:pt x="0" y="15778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-3" b="0"/>
            </a:stretch>
          </a:blipFill>
        </p:spPr>
      </p: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179586" y="5122021"/>
            <a:ext cx="238668" cy="237163"/>
            <a:chOff x="0" y="0"/>
            <a:chExt cx="238671" cy="23716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63500" y="63500"/>
              <a:ext cx="111760" cy="110236"/>
            </a:xfrm>
            <a:custGeom>
              <a:avLst/>
              <a:gdLst/>
              <a:ahLst/>
              <a:cxnLst/>
              <a:rect r="r" b="b" t="t" l="l"/>
              <a:pathLst>
                <a:path h="110236" w="111760">
                  <a:moveTo>
                    <a:pt x="111633" y="55118"/>
                  </a:moveTo>
                  <a:cubicBezTo>
                    <a:pt x="111633" y="85471"/>
                    <a:pt x="86614" y="110236"/>
                    <a:pt x="55753" y="110236"/>
                  </a:cubicBezTo>
                  <a:cubicBezTo>
                    <a:pt x="24892" y="110236"/>
                    <a:pt x="0" y="85471"/>
                    <a:pt x="0" y="55118"/>
                  </a:cubicBezTo>
                  <a:cubicBezTo>
                    <a:pt x="0" y="24765"/>
                    <a:pt x="25019" y="0"/>
                    <a:pt x="55880" y="0"/>
                  </a:cubicBezTo>
                  <a:cubicBezTo>
                    <a:pt x="86741" y="0"/>
                    <a:pt x="111760" y="24638"/>
                    <a:pt x="111760" y="55118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05410" y="89662"/>
              <a:ext cx="27813" cy="57785"/>
            </a:xfrm>
            <a:custGeom>
              <a:avLst/>
              <a:gdLst/>
              <a:ahLst/>
              <a:cxnLst/>
              <a:rect r="r" b="b" t="t" l="l"/>
              <a:pathLst>
                <a:path h="57785" w="27813">
                  <a:moveTo>
                    <a:pt x="5207" y="57785"/>
                  </a:moveTo>
                  <a:lnTo>
                    <a:pt x="5207" y="27559"/>
                  </a:lnTo>
                  <a:lnTo>
                    <a:pt x="0" y="27559"/>
                  </a:lnTo>
                  <a:lnTo>
                    <a:pt x="0" y="18669"/>
                  </a:lnTo>
                  <a:lnTo>
                    <a:pt x="5207" y="18669"/>
                  </a:lnTo>
                  <a:lnTo>
                    <a:pt x="5207" y="17145"/>
                  </a:lnTo>
                  <a:cubicBezTo>
                    <a:pt x="5207" y="12446"/>
                    <a:pt x="6604" y="7239"/>
                    <a:pt x="10287" y="3937"/>
                  </a:cubicBezTo>
                  <a:cubicBezTo>
                    <a:pt x="13335" y="1016"/>
                    <a:pt x="17653" y="0"/>
                    <a:pt x="21209" y="0"/>
                  </a:cubicBezTo>
                  <a:cubicBezTo>
                    <a:pt x="24003" y="0"/>
                    <a:pt x="26035" y="381"/>
                    <a:pt x="27813" y="762"/>
                  </a:cubicBezTo>
                  <a:lnTo>
                    <a:pt x="27305" y="10160"/>
                  </a:lnTo>
                  <a:cubicBezTo>
                    <a:pt x="26289" y="9779"/>
                    <a:pt x="24892" y="9525"/>
                    <a:pt x="23368" y="9525"/>
                  </a:cubicBezTo>
                  <a:cubicBezTo>
                    <a:pt x="19304" y="9525"/>
                    <a:pt x="17653" y="12700"/>
                    <a:pt x="17653" y="16510"/>
                  </a:cubicBezTo>
                  <a:lnTo>
                    <a:pt x="17653" y="18542"/>
                  </a:lnTo>
                  <a:lnTo>
                    <a:pt x="25654" y="18542"/>
                  </a:lnTo>
                  <a:lnTo>
                    <a:pt x="25654" y="27559"/>
                  </a:lnTo>
                  <a:lnTo>
                    <a:pt x="17653" y="27559"/>
                  </a:lnTo>
                  <a:lnTo>
                    <a:pt x="17653" y="57785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1" id="11"/>
          <p:cNvGrpSpPr>
            <a:grpSpLocks noChangeAspect="true"/>
          </p:cNvGrpSpPr>
          <p:nvPr/>
        </p:nvGrpSpPr>
        <p:grpSpPr>
          <a:xfrm rot="0">
            <a:off x="2133724" y="5122021"/>
            <a:ext cx="453733" cy="237163"/>
            <a:chOff x="0" y="0"/>
            <a:chExt cx="453733" cy="23716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88468" y="107442"/>
              <a:ext cx="201803" cy="21082"/>
            </a:xfrm>
            <a:custGeom>
              <a:avLst/>
              <a:gdLst/>
              <a:ahLst/>
              <a:cxnLst/>
              <a:rect r="r" b="b" t="t" l="l"/>
              <a:pathLst>
                <a:path h="21082" w="201803">
                  <a:moveTo>
                    <a:pt x="9398" y="8509"/>
                  </a:moveTo>
                  <a:cubicBezTo>
                    <a:pt x="10541" y="8509"/>
                    <a:pt x="11176" y="9398"/>
                    <a:pt x="11176" y="10668"/>
                  </a:cubicBezTo>
                  <a:cubicBezTo>
                    <a:pt x="11176" y="12319"/>
                    <a:pt x="10033" y="14224"/>
                    <a:pt x="8509" y="14224"/>
                  </a:cubicBezTo>
                  <a:cubicBezTo>
                    <a:pt x="7366" y="14224"/>
                    <a:pt x="6731" y="13335"/>
                    <a:pt x="6731" y="12065"/>
                  </a:cubicBezTo>
                  <a:cubicBezTo>
                    <a:pt x="6731" y="10414"/>
                    <a:pt x="7874" y="8636"/>
                    <a:pt x="9398" y="8636"/>
                  </a:cubicBezTo>
                  <a:moveTo>
                    <a:pt x="14605" y="16764"/>
                  </a:moveTo>
                  <a:cubicBezTo>
                    <a:pt x="13081" y="18161"/>
                    <a:pt x="10922" y="18542"/>
                    <a:pt x="9017" y="18542"/>
                  </a:cubicBezTo>
                  <a:cubicBezTo>
                    <a:pt x="5334" y="18542"/>
                    <a:pt x="2667" y="15494"/>
                    <a:pt x="2667" y="11303"/>
                  </a:cubicBezTo>
                  <a:cubicBezTo>
                    <a:pt x="2667" y="7493"/>
                    <a:pt x="5461" y="4064"/>
                    <a:pt x="9525" y="4064"/>
                  </a:cubicBezTo>
                  <a:cubicBezTo>
                    <a:pt x="12446" y="4064"/>
                    <a:pt x="15875" y="5207"/>
                    <a:pt x="15875" y="9652"/>
                  </a:cubicBezTo>
                  <a:cubicBezTo>
                    <a:pt x="15875" y="12954"/>
                    <a:pt x="14351" y="14478"/>
                    <a:pt x="13081" y="14478"/>
                  </a:cubicBezTo>
                  <a:cubicBezTo>
                    <a:pt x="12827" y="14478"/>
                    <a:pt x="12700" y="14351"/>
                    <a:pt x="12700" y="14097"/>
                  </a:cubicBezTo>
                  <a:cubicBezTo>
                    <a:pt x="12700" y="13843"/>
                    <a:pt x="12827" y="13462"/>
                    <a:pt x="12827" y="13208"/>
                  </a:cubicBezTo>
                  <a:lnTo>
                    <a:pt x="14097" y="6604"/>
                  </a:lnTo>
                  <a:lnTo>
                    <a:pt x="12192" y="6604"/>
                  </a:lnTo>
                  <a:lnTo>
                    <a:pt x="11938" y="7874"/>
                  </a:lnTo>
                  <a:cubicBezTo>
                    <a:pt x="11303" y="6731"/>
                    <a:pt x="10287" y="6096"/>
                    <a:pt x="9144" y="6096"/>
                  </a:cubicBezTo>
                  <a:cubicBezTo>
                    <a:pt x="6350" y="6096"/>
                    <a:pt x="4064" y="9017"/>
                    <a:pt x="4064" y="12573"/>
                  </a:cubicBezTo>
                  <a:cubicBezTo>
                    <a:pt x="4064" y="15240"/>
                    <a:pt x="5842" y="17018"/>
                    <a:pt x="7874" y="17018"/>
                  </a:cubicBezTo>
                  <a:cubicBezTo>
                    <a:pt x="8890" y="17018"/>
                    <a:pt x="9779" y="16383"/>
                    <a:pt x="10287" y="15621"/>
                  </a:cubicBezTo>
                  <a:lnTo>
                    <a:pt x="10287" y="15621"/>
                  </a:lnTo>
                  <a:cubicBezTo>
                    <a:pt x="10287" y="16510"/>
                    <a:pt x="10922" y="17018"/>
                    <a:pt x="11557" y="17018"/>
                  </a:cubicBezTo>
                  <a:cubicBezTo>
                    <a:pt x="13208" y="17018"/>
                    <a:pt x="17653" y="14986"/>
                    <a:pt x="17653" y="9525"/>
                  </a:cubicBezTo>
                  <a:cubicBezTo>
                    <a:pt x="17653" y="4064"/>
                    <a:pt x="13335" y="1524"/>
                    <a:pt x="9398" y="1524"/>
                  </a:cubicBezTo>
                  <a:cubicBezTo>
                    <a:pt x="3937" y="1524"/>
                    <a:pt x="0" y="5969"/>
                    <a:pt x="0" y="11303"/>
                  </a:cubicBezTo>
                  <a:cubicBezTo>
                    <a:pt x="0" y="17780"/>
                    <a:pt x="4572" y="21082"/>
                    <a:pt x="8763" y="21082"/>
                  </a:cubicBezTo>
                  <a:cubicBezTo>
                    <a:pt x="11938" y="21082"/>
                    <a:pt x="14605" y="19812"/>
                    <a:pt x="16510" y="16891"/>
                  </a:cubicBezTo>
                  <a:close/>
                  <a:moveTo>
                    <a:pt x="20447" y="20701"/>
                  </a:moveTo>
                  <a:lnTo>
                    <a:pt x="23749" y="20701"/>
                  </a:lnTo>
                  <a:lnTo>
                    <a:pt x="23749" y="381"/>
                  </a:lnTo>
                  <a:lnTo>
                    <a:pt x="20447" y="381"/>
                  </a:lnTo>
                  <a:close/>
                  <a:moveTo>
                    <a:pt x="27813" y="10541"/>
                  </a:moveTo>
                  <a:cubicBezTo>
                    <a:pt x="28956" y="9652"/>
                    <a:pt x="30353" y="9017"/>
                    <a:pt x="31750" y="9017"/>
                  </a:cubicBezTo>
                  <a:cubicBezTo>
                    <a:pt x="33655" y="9017"/>
                    <a:pt x="34544" y="9779"/>
                    <a:pt x="34544" y="12065"/>
                  </a:cubicBezTo>
                  <a:lnTo>
                    <a:pt x="32766" y="12065"/>
                  </a:lnTo>
                  <a:cubicBezTo>
                    <a:pt x="31369" y="12065"/>
                    <a:pt x="29845" y="12192"/>
                    <a:pt x="28575" y="12827"/>
                  </a:cubicBezTo>
                  <a:cubicBezTo>
                    <a:pt x="27305" y="13462"/>
                    <a:pt x="26416" y="14732"/>
                    <a:pt x="26416" y="16764"/>
                  </a:cubicBezTo>
                  <a:cubicBezTo>
                    <a:pt x="26416" y="19431"/>
                    <a:pt x="28575" y="20955"/>
                    <a:pt x="30861" y="20955"/>
                  </a:cubicBezTo>
                  <a:cubicBezTo>
                    <a:pt x="32385" y="20955"/>
                    <a:pt x="34036" y="20066"/>
                    <a:pt x="34671" y="18542"/>
                  </a:cubicBezTo>
                  <a:lnTo>
                    <a:pt x="34671" y="18542"/>
                  </a:lnTo>
                  <a:cubicBezTo>
                    <a:pt x="34671" y="18923"/>
                    <a:pt x="34671" y="19939"/>
                    <a:pt x="34798" y="20574"/>
                  </a:cubicBezTo>
                  <a:lnTo>
                    <a:pt x="37719" y="20574"/>
                  </a:lnTo>
                  <a:cubicBezTo>
                    <a:pt x="37592" y="19431"/>
                    <a:pt x="37592" y="18542"/>
                    <a:pt x="37592" y="17526"/>
                  </a:cubicBezTo>
                  <a:cubicBezTo>
                    <a:pt x="37592" y="16510"/>
                    <a:pt x="37592" y="15494"/>
                    <a:pt x="37592" y="14097"/>
                  </a:cubicBezTo>
                  <a:lnTo>
                    <a:pt x="37592" y="12192"/>
                  </a:lnTo>
                  <a:cubicBezTo>
                    <a:pt x="37592" y="8128"/>
                    <a:pt x="36068" y="6350"/>
                    <a:pt x="32131" y="6350"/>
                  </a:cubicBezTo>
                  <a:cubicBezTo>
                    <a:pt x="30734" y="6350"/>
                    <a:pt x="29083" y="6731"/>
                    <a:pt x="27813" y="7366"/>
                  </a:cubicBezTo>
                  <a:close/>
                  <a:moveTo>
                    <a:pt x="29464" y="16637"/>
                  </a:moveTo>
                  <a:cubicBezTo>
                    <a:pt x="29464" y="14478"/>
                    <a:pt x="31623" y="14224"/>
                    <a:pt x="33147" y="14224"/>
                  </a:cubicBezTo>
                  <a:lnTo>
                    <a:pt x="34544" y="14224"/>
                  </a:lnTo>
                  <a:cubicBezTo>
                    <a:pt x="34544" y="15367"/>
                    <a:pt x="34417" y="16256"/>
                    <a:pt x="33909" y="17145"/>
                  </a:cubicBezTo>
                  <a:cubicBezTo>
                    <a:pt x="33401" y="18034"/>
                    <a:pt x="32639" y="18415"/>
                    <a:pt x="31623" y="18415"/>
                  </a:cubicBezTo>
                  <a:cubicBezTo>
                    <a:pt x="30480" y="18415"/>
                    <a:pt x="29591" y="17907"/>
                    <a:pt x="29591" y="16764"/>
                  </a:cubicBezTo>
                  <a:moveTo>
                    <a:pt x="42037" y="20828"/>
                  </a:moveTo>
                  <a:lnTo>
                    <a:pt x="45339" y="20828"/>
                  </a:lnTo>
                  <a:lnTo>
                    <a:pt x="45339" y="9271"/>
                  </a:lnTo>
                  <a:lnTo>
                    <a:pt x="48133" y="9271"/>
                  </a:lnTo>
                  <a:lnTo>
                    <a:pt x="48133" y="6731"/>
                  </a:lnTo>
                  <a:lnTo>
                    <a:pt x="45339" y="6731"/>
                  </a:lnTo>
                  <a:lnTo>
                    <a:pt x="45339" y="4953"/>
                  </a:lnTo>
                  <a:cubicBezTo>
                    <a:pt x="45339" y="3810"/>
                    <a:pt x="45720" y="2794"/>
                    <a:pt x="46736" y="2794"/>
                  </a:cubicBezTo>
                  <a:cubicBezTo>
                    <a:pt x="47371" y="2794"/>
                    <a:pt x="47879" y="3048"/>
                    <a:pt x="48133" y="3302"/>
                  </a:cubicBezTo>
                  <a:lnTo>
                    <a:pt x="48387" y="254"/>
                  </a:lnTo>
                  <a:cubicBezTo>
                    <a:pt x="47752" y="127"/>
                    <a:pt x="46863" y="0"/>
                    <a:pt x="45974" y="0"/>
                  </a:cubicBezTo>
                  <a:cubicBezTo>
                    <a:pt x="43434" y="0"/>
                    <a:pt x="42037" y="1905"/>
                    <a:pt x="42037" y="4699"/>
                  </a:cubicBezTo>
                  <a:lnTo>
                    <a:pt x="42037" y="6604"/>
                  </a:lnTo>
                  <a:lnTo>
                    <a:pt x="39624" y="6604"/>
                  </a:lnTo>
                  <a:lnTo>
                    <a:pt x="39624" y="9271"/>
                  </a:lnTo>
                  <a:lnTo>
                    <a:pt x="42037" y="9271"/>
                  </a:lnTo>
                  <a:close/>
                  <a:moveTo>
                    <a:pt x="52578" y="12446"/>
                  </a:moveTo>
                  <a:cubicBezTo>
                    <a:pt x="52705" y="10541"/>
                    <a:pt x="53594" y="9144"/>
                    <a:pt x="55499" y="9144"/>
                  </a:cubicBezTo>
                  <a:cubicBezTo>
                    <a:pt x="57404" y="9144"/>
                    <a:pt x="58039" y="10668"/>
                    <a:pt x="58166" y="12446"/>
                  </a:cubicBezTo>
                  <a:close/>
                  <a:moveTo>
                    <a:pt x="60325" y="17018"/>
                  </a:moveTo>
                  <a:cubicBezTo>
                    <a:pt x="59055" y="17780"/>
                    <a:pt x="57785" y="18415"/>
                    <a:pt x="56134" y="18415"/>
                  </a:cubicBezTo>
                  <a:cubicBezTo>
                    <a:pt x="54102" y="18415"/>
                    <a:pt x="52705" y="17145"/>
                    <a:pt x="52578" y="14859"/>
                  </a:cubicBezTo>
                  <a:lnTo>
                    <a:pt x="61214" y="14859"/>
                  </a:lnTo>
                  <a:cubicBezTo>
                    <a:pt x="61214" y="10033"/>
                    <a:pt x="59944" y="6477"/>
                    <a:pt x="55245" y="6477"/>
                  </a:cubicBezTo>
                  <a:cubicBezTo>
                    <a:pt x="51308" y="6477"/>
                    <a:pt x="49403" y="9779"/>
                    <a:pt x="49403" y="13843"/>
                  </a:cubicBezTo>
                  <a:cubicBezTo>
                    <a:pt x="49403" y="18415"/>
                    <a:pt x="51816" y="21082"/>
                    <a:pt x="56007" y="21082"/>
                  </a:cubicBezTo>
                  <a:cubicBezTo>
                    <a:pt x="57785" y="21082"/>
                    <a:pt x="59055" y="20701"/>
                    <a:pt x="60325" y="19939"/>
                  </a:cubicBezTo>
                  <a:close/>
                  <a:moveTo>
                    <a:pt x="64897" y="16510"/>
                  </a:moveTo>
                  <a:cubicBezTo>
                    <a:pt x="64897" y="19304"/>
                    <a:pt x="66294" y="21082"/>
                    <a:pt x="68834" y="21082"/>
                  </a:cubicBezTo>
                  <a:cubicBezTo>
                    <a:pt x="69850" y="21082"/>
                    <a:pt x="70612" y="20955"/>
                    <a:pt x="71247" y="20701"/>
                  </a:cubicBezTo>
                  <a:lnTo>
                    <a:pt x="71120" y="17780"/>
                  </a:lnTo>
                  <a:cubicBezTo>
                    <a:pt x="70739" y="18034"/>
                    <a:pt x="70231" y="18161"/>
                    <a:pt x="69596" y="18161"/>
                  </a:cubicBezTo>
                  <a:cubicBezTo>
                    <a:pt x="68326" y="18161"/>
                    <a:pt x="68072" y="17018"/>
                    <a:pt x="68072" y="15875"/>
                  </a:cubicBezTo>
                  <a:lnTo>
                    <a:pt x="68072" y="9271"/>
                  </a:lnTo>
                  <a:lnTo>
                    <a:pt x="70993" y="9271"/>
                  </a:lnTo>
                  <a:lnTo>
                    <a:pt x="70993" y="6731"/>
                  </a:lnTo>
                  <a:lnTo>
                    <a:pt x="68072" y="6731"/>
                  </a:lnTo>
                  <a:lnTo>
                    <a:pt x="68072" y="2667"/>
                  </a:lnTo>
                  <a:lnTo>
                    <a:pt x="64770" y="3810"/>
                  </a:lnTo>
                  <a:lnTo>
                    <a:pt x="64770" y="6604"/>
                  </a:lnTo>
                  <a:lnTo>
                    <a:pt x="62357" y="6604"/>
                  </a:lnTo>
                  <a:lnTo>
                    <a:pt x="62357" y="9271"/>
                  </a:lnTo>
                  <a:lnTo>
                    <a:pt x="64770" y="9271"/>
                  </a:lnTo>
                  <a:close/>
                  <a:moveTo>
                    <a:pt x="75565" y="12319"/>
                  </a:moveTo>
                  <a:cubicBezTo>
                    <a:pt x="75692" y="10414"/>
                    <a:pt x="76581" y="9017"/>
                    <a:pt x="78486" y="9017"/>
                  </a:cubicBezTo>
                  <a:cubicBezTo>
                    <a:pt x="80391" y="9017"/>
                    <a:pt x="81026" y="10541"/>
                    <a:pt x="81153" y="12319"/>
                  </a:cubicBezTo>
                  <a:close/>
                  <a:moveTo>
                    <a:pt x="83312" y="16891"/>
                  </a:moveTo>
                  <a:cubicBezTo>
                    <a:pt x="82042" y="17653"/>
                    <a:pt x="80772" y="18288"/>
                    <a:pt x="79121" y="18288"/>
                  </a:cubicBezTo>
                  <a:cubicBezTo>
                    <a:pt x="77089" y="18288"/>
                    <a:pt x="75692" y="17018"/>
                    <a:pt x="75565" y="14732"/>
                  </a:cubicBezTo>
                  <a:lnTo>
                    <a:pt x="84201" y="14732"/>
                  </a:lnTo>
                  <a:cubicBezTo>
                    <a:pt x="84201" y="9906"/>
                    <a:pt x="82931" y="6350"/>
                    <a:pt x="78232" y="6350"/>
                  </a:cubicBezTo>
                  <a:cubicBezTo>
                    <a:pt x="74295" y="6350"/>
                    <a:pt x="72390" y="9652"/>
                    <a:pt x="72390" y="13716"/>
                  </a:cubicBezTo>
                  <a:cubicBezTo>
                    <a:pt x="72390" y="18288"/>
                    <a:pt x="74803" y="20955"/>
                    <a:pt x="78867" y="20955"/>
                  </a:cubicBezTo>
                  <a:cubicBezTo>
                    <a:pt x="80645" y="20955"/>
                    <a:pt x="82042" y="20574"/>
                    <a:pt x="83185" y="19812"/>
                  </a:cubicBezTo>
                  <a:close/>
                  <a:moveTo>
                    <a:pt x="89408" y="13589"/>
                  </a:moveTo>
                  <a:cubicBezTo>
                    <a:pt x="89408" y="11684"/>
                    <a:pt x="90043" y="9144"/>
                    <a:pt x="92075" y="9144"/>
                  </a:cubicBezTo>
                  <a:cubicBezTo>
                    <a:pt x="94107" y="9144"/>
                    <a:pt x="94996" y="11684"/>
                    <a:pt x="94996" y="13589"/>
                  </a:cubicBezTo>
                  <a:cubicBezTo>
                    <a:pt x="94996" y="15494"/>
                    <a:pt x="94361" y="18161"/>
                    <a:pt x="92075" y="18161"/>
                  </a:cubicBezTo>
                  <a:cubicBezTo>
                    <a:pt x="89789" y="18161"/>
                    <a:pt x="89281" y="15621"/>
                    <a:pt x="89281" y="13589"/>
                  </a:cubicBezTo>
                  <a:moveTo>
                    <a:pt x="94996" y="20574"/>
                  </a:moveTo>
                  <a:lnTo>
                    <a:pt x="98171" y="20574"/>
                  </a:lnTo>
                  <a:lnTo>
                    <a:pt x="98171" y="254"/>
                  </a:lnTo>
                  <a:lnTo>
                    <a:pt x="94869" y="254"/>
                  </a:lnTo>
                  <a:lnTo>
                    <a:pt x="94869" y="8255"/>
                  </a:lnTo>
                  <a:lnTo>
                    <a:pt x="94869" y="8255"/>
                  </a:lnTo>
                  <a:cubicBezTo>
                    <a:pt x="93853" y="6985"/>
                    <a:pt x="92710" y="6350"/>
                    <a:pt x="91186" y="6350"/>
                  </a:cubicBezTo>
                  <a:cubicBezTo>
                    <a:pt x="87376" y="6350"/>
                    <a:pt x="85979" y="9779"/>
                    <a:pt x="85979" y="13589"/>
                  </a:cubicBezTo>
                  <a:cubicBezTo>
                    <a:pt x="85979" y="17399"/>
                    <a:pt x="87376" y="20955"/>
                    <a:pt x="91186" y="20955"/>
                  </a:cubicBezTo>
                  <a:cubicBezTo>
                    <a:pt x="92710" y="20955"/>
                    <a:pt x="94107" y="20447"/>
                    <a:pt x="94996" y="19050"/>
                  </a:cubicBezTo>
                  <a:lnTo>
                    <a:pt x="94996" y="19050"/>
                  </a:lnTo>
                  <a:close/>
                  <a:moveTo>
                    <a:pt x="103886" y="12192"/>
                  </a:moveTo>
                  <a:cubicBezTo>
                    <a:pt x="104013" y="10287"/>
                    <a:pt x="104902" y="8890"/>
                    <a:pt x="106807" y="8890"/>
                  </a:cubicBezTo>
                  <a:cubicBezTo>
                    <a:pt x="108712" y="8890"/>
                    <a:pt x="109347" y="10414"/>
                    <a:pt x="109474" y="12192"/>
                  </a:cubicBezTo>
                  <a:close/>
                  <a:moveTo>
                    <a:pt x="111633" y="16764"/>
                  </a:moveTo>
                  <a:cubicBezTo>
                    <a:pt x="110363" y="17526"/>
                    <a:pt x="109093" y="18161"/>
                    <a:pt x="107442" y="18161"/>
                  </a:cubicBezTo>
                  <a:cubicBezTo>
                    <a:pt x="105410" y="18161"/>
                    <a:pt x="104013" y="16891"/>
                    <a:pt x="103886" y="14605"/>
                  </a:cubicBezTo>
                  <a:lnTo>
                    <a:pt x="112522" y="14605"/>
                  </a:lnTo>
                  <a:cubicBezTo>
                    <a:pt x="112522" y="9779"/>
                    <a:pt x="111252" y="6223"/>
                    <a:pt x="106553" y="6223"/>
                  </a:cubicBezTo>
                  <a:cubicBezTo>
                    <a:pt x="102616" y="6223"/>
                    <a:pt x="100711" y="9525"/>
                    <a:pt x="100711" y="13589"/>
                  </a:cubicBezTo>
                  <a:cubicBezTo>
                    <a:pt x="100711" y="18161"/>
                    <a:pt x="103124" y="20828"/>
                    <a:pt x="107188" y="20828"/>
                  </a:cubicBezTo>
                  <a:cubicBezTo>
                    <a:pt x="108966" y="20828"/>
                    <a:pt x="110363" y="20447"/>
                    <a:pt x="111506" y="19685"/>
                  </a:cubicBezTo>
                  <a:close/>
                  <a:moveTo>
                    <a:pt x="122682" y="6858"/>
                  </a:moveTo>
                  <a:cubicBezTo>
                    <a:pt x="121666" y="6604"/>
                    <a:pt x="120650" y="6350"/>
                    <a:pt x="119126" y="6350"/>
                  </a:cubicBezTo>
                  <a:cubicBezTo>
                    <a:pt x="116586" y="6350"/>
                    <a:pt x="114173" y="7620"/>
                    <a:pt x="114173" y="10668"/>
                  </a:cubicBezTo>
                  <a:cubicBezTo>
                    <a:pt x="114173" y="15748"/>
                    <a:pt x="119888" y="13843"/>
                    <a:pt x="119888" y="16637"/>
                  </a:cubicBezTo>
                  <a:cubicBezTo>
                    <a:pt x="119888" y="18034"/>
                    <a:pt x="118618" y="18288"/>
                    <a:pt x="117729" y="18288"/>
                  </a:cubicBezTo>
                  <a:cubicBezTo>
                    <a:pt x="116586" y="18288"/>
                    <a:pt x="115570" y="17907"/>
                    <a:pt x="114554" y="17399"/>
                  </a:cubicBezTo>
                  <a:lnTo>
                    <a:pt x="114427" y="20320"/>
                  </a:lnTo>
                  <a:cubicBezTo>
                    <a:pt x="115570" y="20701"/>
                    <a:pt x="116840" y="20955"/>
                    <a:pt x="118110" y="20955"/>
                  </a:cubicBezTo>
                  <a:cubicBezTo>
                    <a:pt x="120777" y="20955"/>
                    <a:pt x="123317" y="19685"/>
                    <a:pt x="123317" y="16383"/>
                  </a:cubicBezTo>
                  <a:cubicBezTo>
                    <a:pt x="123317" y="11303"/>
                    <a:pt x="117602" y="12700"/>
                    <a:pt x="117602" y="10541"/>
                  </a:cubicBezTo>
                  <a:cubicBezTo>
                    <a:pt x="117602" y="9398"/>
                    <a:pt x="118618" y="9017"/>
                    <a:pt x="119507" y="9017"/>
                  </a:cubicBezTo>
                  <a:cubicBezTo>
                    <a:pt x="120650" y="9017"/>
                    <a:pt x="121412" y="9271"/>
                    <a:pt x="122428" y="9652"/>
                  </a:cubicBezTo>
                  <a:close/>
                  <a:moveTo>
                    <a:pt x="129032" y="20574"/>
                  </a:moveTo>
                  <a:lnTo>
                    <a:pt x="132715" y="20574"/>
                  </a:lnTo>
                  <a:lnTo>
                    <a:pt x="137287" y="6604"/>
                  </a:lnTo>
                  <a:lnTo>
                    <a:pt x="133985" y="6604"/>
                  </a:lnTo>
                  <a:lnTo>
                    <a:pt x="130937" y="16764"/>
                  </a:lnTo>
                  <a:lnTo>
                    <a:pt x="130937" y="16764"/>
                  </a:lnTo>
                  <a:lnTo>
                    <a:pt x="127889" y="6604"/>
                  </a:lnTo>
                  <a:lnTo>
                    <a:pt x="124333" y="6604"/>
                  </a:lnTo>
                  <a:close/>
                  <a:moveTo>
                    <a:pt x="138430" y="13716"/>
                  </a:moveTo>
                  <a:cubicBezTo>
                    <a:pt x="138430" y="17653"/>
                    <a:pt x="140843" y="20955"/>
                    <a:pt x="145034" y="20955"/>
                  </a:cubicBezTo>
                  <a:cubicBezTo>
                    <a:pt x="149225" y="20955"/>
                    <a:pt x="151638" y="17780"/>
                    <a:pt x="151638" y="13716"/>
                  </a:cubicBezTo>
                  <a:cubicBezTo>
                    <a:pt x="151638" y="9144"/>
                    <a:pt x="148844" y="6350"/>
                    <a:pt x="145034" y="6350"/>
                  </a:cubicBezTo>
                  <a:cubicBezTo>
                    <a:pt x="141224" y="6350"/>
                    <a:pt x="138430" y="9144"/>
                    <a:pt x="138430" y="13716"/>
                  </a:cubicBezTo>
                  <a:moveTo>
                    <a:pt x="141859" y="13335"/>
                  </a:moveTo>
                  <a:cubicBezTo>
                    <a:pt x="141859" y="11303"/>
                    <a:pt x="142875" y="9144"/>
                    <a:pt x="145034" y="9144"/>
                  </a:cubicBezTo>
                  <a:cubicBezTo>
                    <a:pt x="147193" y="9144"/>
                    <a:pt x="148209" y="11176"/>
                    <a:pt x="148209" y="13335"/>
                  </a:cubicBezTo>
                  <a:cubicBezTo>
                    <a:pt x="148209" y="15621"/>
                    <a:pt x="147574" y="18161"/>
                    <a:pt x="145034" y="18161"/>
                  </a:cubicBezTo>
                  <a:cubicBezTo>
                    <a:pt x="142494" y="18161"/>
                    <a:pt x="141859" y="15621"/>
                    <a:pt x="141859" y="13335"/>
                  </a:cubicBezTo>
                  <a:moveTo>
                    <a:pt x="154178" y="20574"/>
                  </a:moveTo>
                  <a:lnTo>
                    <a:pt x="157480" y="20574"/>
                  </a:lnTo>
                  <a:lnTo>
                    <a:pt x="157480" y="6731"/>
                  </a:lnTo>
                  <a:lnTo>
                    <a:pt x="154178" y="6731"/>
                  </a:lnTo>
                  <a:close/>
                  <a:moveTo>
                    <a:pt x="154178" y="4064"/>
                  </a:moveTo>
                  <a:lnTo>
                    <a:pt x="157480" y="4064"/>
                  </a:lnTo>
                  <a:lnTo>
                    <a:pt x="157480" y="635"/>
                  </a:lnTo>
                  <a:lnTo>
                    <a:pt x="154178" y="635"/>
                  </a:lnTo>
                  <a:close/>
                  <a:moveTo>
                    <a:pt x="168656" y="6858"/>
                  </a:moveTo>
                  <a:cubicBezTo>
                    <a:pt x="167640" y="6604"/>
                    <a:pt x="166624" y="6350"/>
                    <a:pt x="165100" y="6350"/>
                  </a:cubicBezTo>
                  <a:cubicBezTo>
                    <a:pt x="162560" y="6350"/>
                    <a:pt x="160147" y="7620"/>
                    <a:pt x="160147" y="10668"/>
                  </a:cubicBezTo>
                  <a:cubicBezTo>
                    <a:pt x="160147" y="15748"/>
                    <a:pt x="165862" y="13843"/>
                    <a:pt x="165862" y="16637"/>
                  </a:cubicBezTo>
                  <a:cubicBezTo>
                    <a:pt x="165862" y="18034"/>
                    <a:pt x="164592" y="18288"/>
                    <a:pt x="163703" y="18288"/>
                  </a:cubicBezTo>
                  <a:cubicBezTo>
                    <a:pt x="162560" y="18288"/>
                    <a:pt x="161544" y="17907"/>
                    <a:pt x="160528" y="17399"/>
                  </a:cubicBezTo>
                  <a:lnTo>
                    <a:pt x="160401" y="20320"/>
                  </a:lnTo>
                  <a:cubicBezTo>
                    <a:pt x="161544" y="20701"/>
                    <a:pt x="162814" y="20955"/>
                    <a:pt x="164084" y="20955"/>
                  </a:cubicBezTo>
                  <a:cubicBezTo>
                    <a:pt x="166751" y="20955"/>
                    <a:pt x="169291" y="19685"/>
                    <a:pt x="169291" y="16383"/>
                  </a:cubicBezTo>
                  <a:cubicBezTo>
                    <a:pt x="169291" y="11303"/>
                    <a:pt x="163576" y="12700"/>
                    <a:pt x="163576" y="10541"/>
                  </a:cubicBezTo>
                  <a:cubicBezTo>
                    <a:pt x="163576" y="9398"/>
                    <a:pt x="164592" y="9017"/>
                    <a:pt x="165481" y="9017"/>
                  </a:cubicBezTo>
                  <a:cubicBezTo>
                    <a:pt x="166624" y="9017"/>
                    <a:pt x="167386" y="9271"/>
                    <a:pt x="168402" y="9652"/>
                  </a:cubicBezTo>
                  <a:close/>
                  <a:moveTo>
                    <a:pt x="171831" y="20574"/>
                  </a:moveTo>
                  <a:lnTo>
                    <a:pt x="175133" y="20574"/>
                  </a:lnTo>
                  <a:lnTo>
                    <a:pt x="175133" y="6731"/>
                  </a:lnTo>
                  <a:lnTo>
                    <a:pt x="171831" y="6731"/>
                  </a:lnTo>
                  <a:close/>
                  <a:moveTo>
                    <a:pt x="171831" y="4064"/>
                  </a:moveTo>
                  <a:lnTo>
                    <a:pt x="175133" y="4064"/>
                  </a:lnTo>
                  <a:lnTo>
                    <a:pt x="175133" y="635"/>
                  </a:lnTo>
                  <a:lnTo>
                    <a:pt x="171831" y="635"/>
                  </a:lnTo>
                  <a:close/>
                  <a:moveTo>
                    <a:pt x="178562" y="20574"/>
                  </a:moveTo>
                  <a:lnTo>
                    <a:pt x="181864" y="20574"/>
                  </a:lnTo>
                  <a:lnTo>
                    <a:pt x="181864" y="13716"/>
                  </a:lnTo>
                  <a:cubicBezTo>
                    <a:pt x="181864" y="11938"/>
                    <a:pt x="182372" y="9144"/>
                    <a:pt x="184785" y="9144"/>
                  </a:cubicBezTo>
                  <a:cubicBezTo>
                    <a:pt x="186817" y="9144"/>
                    <a:pt x="186944" y="11430"/>
                    <a:pt x="186944" y="13208"/>
                  </a:cubicBezTo>
                  <a:lnTo>
                    <a:pt x="186944" y="20701"/>
                  </a:lnTo>
                  <a:lnTo>
                    <a:pt x="190246" y="20701"/>
                  </a:lnTo>
                  <a:lnTo>
                    <a:pt x="190246" y="11811"/>
                  </a:lnTo>
                  <a:cubicBezTo>
                    <a:pt x="190246" y="8636"/>
                    <a:pt x="188976" y="6350"/>
                    <a:pt x="185928" y="6350"/>
                  </a:cubicBezTo>
                  <a:cubicBezTo>
                    <a:pt x="184277" y="6350"/>
                    <a:pt x="182880" y="6985"/>
                    <a:pt x="181864" y="8509"/>
                  </a:cubicBezTo>
                  <a:lnTo>
                    <a:pt x="181864" y="8509"/>
                  </a:lnTo>
                  <a:lnTo>
                    <a:pt x="181864" y="6731"/>
                  </a:lnTo>
                  <a:lnTo>
                    <a:pt x="178562" y="6731"/>
                  </a:lnTo>
                  <a:close/>
                  <a:moveTo>
                    <a:pt x="201168" y="6858"/>
                  </a:moveTo>
                  <a:cubicBezTo>
                    <a:pt x="200152" y="6604"/>
                    <a:pt x="199136" y="6350"/>
                    <a:pt x="197612" y="6350"/>
                  </a:cubicBezTo>
                  <a:cubicBezTo>
                    <a:pt x="195072" y="6350"/>
                    <a:pt x="192659" y="7620"/>
                    <a:pt x="192659" y="10668"/>
                  </a:cubicBezTo>
                  <a:cubicBezTo>
                    <a:pt x="192659" y="15748"/>
                    <a:pt x="198374" y="13843"/>
                    <a:pt x="198374" y="16637"/>
                  </a:cubicBezTo>
                  <a:cubicBezTo>
                    <a:pt x="198374" y="18034"/>
                    <a:pt x="197104" y="18288"/>
                    <a:pt x="196215" y="18288"/>
                  </a:cubicBezTo>
                  <a:cubicBezTo>
                    <a:pt x="195072" y="18288"/>
                    <a:pt x="194056" y="17907"/>
                    <a:pt x="193040" y="17399"/>
                  </a:cubicBezTo>
                  <a:lnTo>
                    <a:pt x="192913" y="20320"/>
                  </a:lnTo>
                  <a:cubicBezTo>
                    <a:pt x="194056" y="20701"/>
                    <a:pt x="195326" y="20955"/>
                    <a:pt x="196596" y="20955"/>
                  </a:cubicBezTo>
                  <a:cubicBezTo>
                    <a:pt x="199263" y="20955"/>
                    <a:pt x="201803" y="19685"/>
                    <a:pt x="201803" y="16383"/>
                  </a:cubicBezTo>
                  <a:cubicBezTo>
                    <a:pt x="201803" y="11303"/>
                    <a:pt x="196088" y="12700"/>
                    <a:pt x="196088" y="10541"/>
                  </a:cubicBezTo>
                  <a:cubicBezTo>
                    <a:pt x="196088" y="9398"/>
                    <a:pt x="197104" y="9017"/>
                    <a:pt x="197993" y="9017"/>
                  </a:cubicBezTo>
                  <a:cubicBezTo>
                    <a:pt x="199136" y="9017"/>
                    <a:pt x="199898" y="9271"/>
                    <a:pt x="200914" y="9652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63500" y="63500"/>
              <a:ext cx="111760" cy="110236"/>
            </a:xfrm>
            <a:custGeom>
              <a:avLst/>
              <a:gdLst/>
              <a:ahLst/>
              <a:cxnLst/>
              <a:rect r="r" b="b" t="t" l="l"/>
              <a:pathLst>
                <a:path h="110236" w="111760">
                  <a:moveTo>
                    <a:pt x="111633" y="55118"/>
                  </a:moveTo>
                  <a:cubicBezTo>
                    <a:pt x="111633" y="85471"/>
                    <a:pt x="86614" y="110236"/>
                    <a:pt x="55753" y="110236"/>
                  </a:cubicBezTo>
                  <a:cubicBezTo>
                    <a:pt x="24892" y="110236"/>
                    <a:pt x="0" y="85471"/>
                    <a:pt x="0" y="55118"/>
                  </a:cubicBezTo>
                  <a:cubicBezTo>
                    <a:pt x="0" y="24765"/>
                    <a:pt x="25019" y="0"/>
                    <a:pt x="55880" y="0"/>
                  </a:cubicBezTo>
                  <a:cubicBezTo>
                    <a:pt x="86741" y="0"/>
                    <a:pt x="111760" y="24638"/>
                    <a:pt x="111760" y="55118"/>
                  </a:cubicBezTo>
                </a:path>
              </a:pathLst>
            </a:custGeom>
            <a:solidFill>
              <a:srgbClr val="ED6A9E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87503" y="85979"/>
              <a:ext cx="62357" cy="61595"/>
            </a:xfrm>
            <a:custGeom>
              <a:avLst/>
              <a:gdLst/>
              <a:ahLst/>
              <a:cxnLst/>
              <a:rect r="r" b="b" t="t" l="l"/>
              <a:pathLst>
                <a:path h="61595" w="62357">
                  <a:moveTo>
                    <a:pt x="49911" y="61595"/>
                  </a:moveTo>
                  <a:lnTo>
                    <a:pt x="12446" y="61595"/>
                  </a:lnTo>
                  <a:lnTo>
                    <a:pt x="12446" y="58674"/>
                  </a:lnTo>
                  <a:lnTo>
                    <a:pt x="12446" y="61595"/>
                  </a:lnTo>
                  <a:cubicBezTo>
                    <a:pt x="5588" y="61595"/>
                    <a:pt x="0" y="56134"/>
                    <a:pt x="0" y="49276"/>
                  </a:cubicBezTo>
                  <a:lnTo>
                    <a:pt x="2921" y="49276"/>
                  </a:lnTo>
                  <a:lnTo>
                    <a:pt x="0" y="49276"/>
                  </a:lnTo>
                  <a:lnTo>
                    <a:pt x="0" y="12319"/>
                  </a:lnTo>
                  <a:lnTo>
                    <a:pt x="2921" y="12319"/>
                  </a:lnTo>
                  <a:lnTo>
                    <a:pt x="0" y="12319"/>
                  </a:lnTo>
                  <a:cubicBezTo>
                    <a:pt x="0" y="5461"/>
                    <a:pt x="5588" y="0"/>
                    <a:pt x="12446" y="0"/>
                  </a:cubicBezTo>
                  <a:lnTo>
                    <a:pt x="12446" y="2921"/>
                  </a:lnTo>
                  <a:lnTo>
                    <a:pt x="12446" y="0"/>
                  </a:lnTo>
                  <a:lnTo>
                    <a:pt x="49911" y="0"/>
                  </a:lnTo>
                  <a:lnTo>
                    <a:pt x="49911" y="2921"/>
                  </a:lnTo>
                  <a:lnTo>
                    <a:pt x="49911" y="0"/>
                  </a:lnTo>
                  <a:cubicBezTo>
                    <a:pt x="56769" y="0"/>
                    <a:pt x="62357" y="5461"/>
                    <a:pt x="62357" y="12319"/>
                  </a:cubicBezTo>
                  <a:lnTo>
                    <a:pt x="59436" y="12319"/>
                  </a:lnTo>
                  <a:lnTo>
                    <a:pt x="62357" y="12319"/>
                  </a:lnTo>
                  <a:lnTo>
                    <a:pt x="62357" y="49149"/>
                  </a:lnTo>
                  <a:lnTo>
                    <a:pt x="59436" y="49149"/>
                  </a:lnTo>
                  <a:lnTo>
                    <a:pt x="62357" y="49149"/>
                  </a:lnTo>
                  <a:cubicBezTo>
                    <a:pt x="62357" y="56007"/>
                    <a:pt x="56769" y="61468"/>
                    <a:pt x="49911" y="61468"/>
                  </a:cubicBezTo>
                  <a:lnTo>
                    <a:pt x="49911" y="58547"/>
                  </a:lnTo>
                  <a:lnTo>
                    <a:pt x="49911" y="61468"/>
                  </a:lnTo>
                  <a:moveTo>
                    <a:pt x="49911" y="55626"/>
                  </a:moveTo>
                  <a:cubicBezTo>
                    <a:pt x="53594" y="55626"/>
                    <a:pt x="56515" y="52705"/>
                    <a:pt x="56515" y="49149"/>
                  </a:cubicBezTo>
                  <a:lnTo>
                    <a:pt x="56515" y="12319"/>
                  </a:lnTo>
                  <a:cubicBezTo>
                    <a:pt x="56515" y="8763"/>
                    <a:pt x="53594" y="5842"/>
                    <a:pt x="49911" y="5842"/>
                  </a:cubicBezTo>
                  <a:lnTo>
                    <a:pt x="12446" y="5842"/>
                  </a:lnTo>
                  <a:cubicBezTo>
                    <a:pt x="8763" y="5842"/>
                    <a:pt x="5842" y="8763"/>
                    <a:pt x="5842" y="12319"/>
                  </a:cubicBezTo>
                  <a:lnTo>
                    <a:pt x="5842" y="49149"/>
                  </a:lnTo>
                  <a:cubicBezTo>
                    <a:pt x="5842" y="52705"/>
                    <a:pt x="8763" y="55626"/>
                    <a:pt x="12446" y="55626"/>
                  </a:cubicBezTo>
                  <a:lnTo>
                    <a:pt x="49911" y="55626"/>
                  </a:lnTo>
                  <a:close/>
                  <a:moveTo>
                    <a:pt x="31242" y="16383"/>
                  </a:moveTo>
                  <a:cubicBezTo>
                    <a:pt x="39243" y="16383"/>
                    <a:pt x="45847" y="22860"/>
                    <a:pt x="45847" y="30861"/>
                  </a:cubicBezTo>
                  <a:lnTo>
                    <a:pt x="42926" y="30861"/>
                  </a:lnTo>
                  <a:lnTo>
                    <a:pt x="45847" y="30861"/>
                  </a:lnTo>
                  <a:cubicBezTo>
                    <a:pt x="45847" y="38862"/>
                    <a:pt x="39243" y="45339"/>
                    <a:pt x="31242" y="45339"/>
                  </a:cubicBezTo>
                  <a:lnTo>
                    <a:pt x="31242" y="42291"/>
                  </a:lnTo>
                  <a:lnTo>
                    <a:pt x="31242" y="45212"/>
                  </a:lnTo>
                  <a:cubicBezTo>
                    <a:pt x="23241" y="45212"/>
                    <a:pt x="16637" y="38735"/>
                    <a:pt x="16637" y="30734"/>
                  </a:cubicBezTo>
                  <a:lnTo>
                    <a:pt x="19558" y="30734"/>
                  </a:lnTo>
                  <a:lnTo>
                    <a:pt x="16637" y="30734"/>
                  </a:lnTo>
                  <a:cubicBezTo>
                    <a:pt x="16637" y="22733"/>
                    <a:pt x="23241" y="16256"/>
                    <a:pt x="31242" y="16256"/>
                  </a:cubicBezTo>
                  <a:lnTo>
                    <a:pt x="31242" y="19177"/>
                  </a:lnTo>
                  <a:lnTo>
                    <a:pt x="31242" y="16256"/>
                  </a:lnTo>
                  <a:moveTo>
                    <a:pt x="31242" y="22098"/>
                  </a:moveTo>
                  <a:cubicBezTo>
                    <a:pt x="26416" y="22098"/>
                    <a:pt x="22479" y="26035"/>
                    <a:pt x="22479" y="30734"/>
                  </a:cubicBezTo>
                  <a:cubicBezTo>
                    <a:pt x="22479" y="35433"/>
                    <a:pt x="26416" y="39370"/>
                    <a:pt x="31242" y="39370"/>
                  </a:cubicBezTo>
                  <a:cubicBezTo>
                    <a:pt x="36068" y="39370"/>
                    <a:pt x="40005" y="35433"/>
                    <a:pt x="40005" y="30734"/>
                  </a:cubicBezTo>
                  <a:cubicBezTo>
                    <a:pt x="40005" y="26035"/>
                    <a:pt x="36068" y="22098"/>
                    <a:pt x="31242" y="22098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31445" y="95631"/>
              <a:ext cx="8382" cy="8382"/>
            </a:xfrm>
            <a:custGeom>
              <a:avLst/>
              <a:gdLst/>
              <a:ahLst/>
              <a:cxnLst/>
              <a:rect r="r" b="b" t="t" l="l"/>
              <a:pathLst>
                <a:path h="8382" w="8382">
                  <a:moveTo>
                    <a:pt x="4191" y="0"/>
                  </a:moveTo>
                  <a:cubicBezTo>
                    <a:pt x="6477" y="0"/>
                    <a:pt x="8382" y="1905"/>
                    <a:pt x="8382" y="4191"/>
                  </a:cubicBezTo>
                  <a:cubicBezTo>
                    <a:pt x="8382" y="6477"/>
                    <a:pt x="6477" y="8382"/>
                    <a:pt x="4191" y="8382"/>
                  </a:cubicBezTo>
                  <a:cubicBezTo>
                    <a:pt x="1905" y="8382"/>
                    <a:pt x="0" y="6477"/>
                    <a:pt x="0" y="4191"/>
                  </a:cubicBezTo>
                  <a:cubicBezTo>
                    <a:pt x="0" y="1905"/>
                    <a:pt x="1905" y="0"/>
                    <a:pt x="4191" y="0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16" id="16"/>
          <p:cNvSpPr/>
          <p:nvPr/>
        </p:nvSpPr>
        <p:spPr>
          <a:xfrm flipH="false" flipV="false" rot="0">
            <a:off x="2197922" y="5182943"/>
            <a:ext cx="112357" cy="112433"/>
          </a:xfrm>
          <a:custGeom>
            <a:avLst/>
            <a:gdLst/>
            <a:ahLst/>
            <a:cxnLst/>
            <a:rect r="r" b="b" t="t" l="l"/>
            <a:pathLst>
              <a:path h="112433" w="112357">
                <a:moveTo>
                  <a:pt x="0" y="0"/>
                </a:moveTo>
                <a:lnTo>
                  <a:pt x="112357" y="0"/>
                </a:lnTo>
                <a:lnTo>
                  <a:pt x="112357" y="112433"/>
                </a:lnTo>
                <a:lnTo>
                  <a:pt x="0" y="11243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995315" y="4970269"/>
            <a:ext cx="1771374" cy="388915"/>
          </a:xfrm>
          <a:custGeom>
            <a:avLst/>
            <a:gdLst/>
            <a:ahLst/>
            <a:cxnLst/>
            <a:rect r="r" b="b" t="t" l="l"/>
            <a:pathLst>
              <a:path h="388915" w="1771374">
                <a:moveTo>
                  <a:pt x="0" y="0"/>
                </a:moveTo>
                <a:lnTo>
                  <a:pt x="1771374" y="0"/>
                </a:lnTo>
                <a:lnTo>
                  <a:pt x="1771374" y="388915"/>
                </a:lnTo>
                <a:lnTo>
                  <a:pt x="0" y="38891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2501998" y="3132001"/>
            <a:ext cx="1278007" cy="586540"/>
            <a:chOff x="0" y="0"/>
            <a:chExt cx="1278001" cy="586537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-7239" y="0"/>
              <a:ext cx="1285240" cy="583311"/>
            </a:xfrm>
            <a:custGeom>
              <a:avLst/>
              <a:gdLst/>
              <a:ahLst/>
              <a:cxnLst/>
              <a:rect r="r" b="b" t="t" l="l"/>
              <a:pathLst>
                <a:path h="583311" w="1285240">
                  <a:moveTo>
                    <a:pt x="185166" y="0"/>
                  </a:moveTo>
                  <a:cubicBezTo>
                    <a:pt x="100838" y="0"/>
                    <a:pt x="29083" y="64516"/>
                    <a:pt x="21590" y="150114"/>
                  </a:cubicBezTo>
                  <a:lnTo>
                    <a:pt x="7874" y="306451"/>
                  </a:lnTo>
                  <a:cubicBezTo>
                    <a:pt x="0" y="396875"/>
                    <a:pt x="66929" y="476631"/>
                    <a:pt x="157353" y="484632"/>
                  </a:cubicBezTo>
                  <a:lnTo>
                    <a:pt x="1285240" y="583311"/>
                  </a:lnTo>
                  <a:lnTo>
                    <a:pt x="1285240" y="95631"/>
                  </a:lnTo>
                  <a:lnTo>
                    <a:pt x="199644" y="635"/>
                  </a:lnTo>
                  <a:cubicBezTo>
                    <a:pt x="194818" y="254"/>
                    <a:pt x="189992" y="0"/>
                    <a:pt x="185166" y="0"/>
                  </a:cubicBezTo>
                  <a:close/>
                </a:path>
              </a:pathLst>
            </a:custGeom>
            <a:solidFill>
              <a:srgbClr val="F39200"/>
            </a:solidFill>
          </p:spPr>
        </p:sp>
      </p:grpSp>
      <p:sp>
        <p:nvSpPr>
          <p:cNvPr name="TextBox 20" id="20"/>
          <p:cNvSpPr txBox="true"/>
          <p:nvPr/>
        </p:nvSpPr>
        <p:spPr>
          <a:xfrm rot="300000">
            <a:off x="2611481" y="3251707"/>
            <a:ext cx="1131227" cy="117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8"/>
              </a:lnSpc>
            </a:pPr>
            <a:r>
              <a:rPr lang="en-US" b="true" sz="1018" spc="22">
                <a:solidFill>
                  <a:srgbClr val="FFFFFF"/>
                </a:solidFill>
                <a:latin typeface="Open Sans Condensed Bold"/>
                <a:ea typeface="Open Sans Condensed Bold"/>
                <a:cs typeface="Open Sans Condensed Bold"/>
                <a:sym typeface="Open Sans Condensed Bold"/>
              </a:rPr>
              <a:t>GRAND CONCOURS </a:t>
            </a:r>
          </a:p>
        </p:txBody>
      </p:sp>
      <p:sp>
        <p:nvSpPr>
          <p:cNvPr name="TextBox 21" id="21"/>
          <p:cNvSpPr txBox="true"/>
          <p:nvPr/>
        </p:nvSpPr>
        <p:spPr>
          <a:xfrm rot="300000">
            <a:off x="2572751" y="3365863"/>
            <a:ext cx="1165431" cy="222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8"/>
              </a:lnSpc>
            </a:pPr>
            <a:r>
              <a:rPr lang="en-US" b="true" sz="1018" spc="22">
                <a:solidFill>
                  <a:srgbClr val="FFFFFF"/>
                </a:solidFill>
                <a:latin typeface="Open Sans Condensed Bold"/>
                <a:ea typeface="Open Sans Condensed Bold"/>
                <a:cs typeface="Open Sans Condensed Bold"/>
                <a:sym typeface="Open Sans Condensed Bold"/>
              </a:rPr>
              <a:t>PHOTO, VIDEO ET RESEAUX SOCIAUX 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76256" y="3435715"/>
            <a:ext cx="817216" cy="1294895"/>
          </a:xfrm>
          <a:custGeom>
            <a:avLst/>
            <a:gdLst/>
            <a:ahLst/>
            <a:cxnLst/>
            <a:rect r="r" b="b" t="t" l="l"/>
            <a:pathLst>
              <a:path h="1294895" w="817216">
                <a:moveTo>
                  <a:pt x="0" y="0"/>
                </a:moveTo>
                <a:lnTo>
                  <a:pt x="817216" y="0"/>
                </a:lnTo>
                <a:lnTo>
                  <a:pt x="817216" y="1294895"/>
                </a:lnTo>
                <a:lnTo>
                  <a:pt x="0" y="12948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79093" y="2857500"/>
            <a:ext cx="348748" cy="2386689"/>
          </a:xfrm>
          <a:custGeom>
            <a:avLst/>
            <a:gdLst/>
            <a:ahLst/>
            <a:cxnLst/>
            <a:rect r="r" b="b" t="t" l="l"/>
            <a:pathLst>
              <a:path h="2386689" w="348748">
                <a:moveTo>
                  <a:pt x="0" y="0"/>
                </a:moveTo>
                <a:lnTo>
                  <a:pt x="348748" y="0"/>
                </a:lnTo>
                <a:lnTo>
                  <a:pt x="348748" y="2386689"/>
                </a:lnTo>
                <a:lnTo>
                  <a:pt x="0" y="238668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054076" y="2992450"/>
            <a:ext cx="108928" cy="2186750"/>
          </a:xfrm>
          <a:custGeom>
            <a:avLst/>
            <a:gdLst/>
            <a:ahLst/>
            <a:cxnLst/>
            <a:rect r="r" b="b" t="t" l="l"/>
            <a:pathLst>
              <a:path h="2186750" w="108928">
                <a:moveTo>
                  <a:pt x="0" y="0"/>
                </a:moveTo>
                <a:lnTo>
                  <a:pt x="108928" y="0"/>
                </a:lnTo>
                <a:lnTo>
                  <a:pt x="108928" y="2186750"/>
                </a:lnTo>
                <a:lnTo>
                  <a:pt x="0" y="218675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328386" y="2962513"/>
            <a:ext cx="84582" cy="2211314"/>
          </a:xfrm>
          <a:custGeom>
            <a:avLst/>
            <a:gdLst/>
            <a:ahLst/>
            <a:cxnLst/>
            <a:rect r="r" b="b" t="t" l="l"/>
            <a:pathLst>
              <a:path h="2211314" w="84582">
                <a:moveTo>
                  <a:pt x="0" y="0"/>
                </a:moveTo>
                <a:lnTo>
                  <a:pt x="84582" y="0"/>
                </a:lnTo>
                <a:lnTo>
                  <a:pt x="84582" y="2211315"/>
                </a:lnTo>
                <a:lnTo>
                  <a:pt x="0" y="221131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581332" y="3789693"/>
            <a:ext cx="104813" cy="1392936"/>
          </a:xfrm>
          <a:custGeom>
            <a:avLst/>
            <a:gdLst/>
            <a:ahLst/>
            <a:cxnLst/>
            <a:rect r="r" b="b" t="t" l="l"/>
            <a:pathLst>
              <a:path h="1392936" w="104813">
                <a:moveTo>
                  <a:pt x="0" y="0"/>
                </a:moveTo>
                <a:lnTo>
                  <a:pt x="104813" y="0"/>
                </a:lnTo>
                <a:lnTo>
                  <a:pt x="104813" y="1392936"/>
                </a:lnTo>
                <a:lnTo>
                  <a:pt x="0" y="139293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0" y="0"/>
            <a:ext cx="3771900" cy="2921003"/>
          </a:xfrm>
          <a:custGeom>
            <a:avLst/>
            <a:gdLst/>
            <a:ahLst/>
            <a:cxnLst/>
            <a:rect r="r" b="b" t="t" l="l"/>
            <a:pathLst>
              <a:path h="2921003" w="3771900">
                <a:moveTo>
                  <a:pt x="0" y="0"/>
                </a:moveTo>
                <a:lnTo>
                  <a:pt x="3771900" y="0"/>
                </a:lnTo>
                <a:lnTo>
                  <a:pt x="3771900" y="2921003"/>
                </a:lnTo>
                <a:lnTo>
                  <a:pt x="0" y="292100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813533" y="2902906"/>
            <a:ext cx="759085" cy="2337168"/>
          </a:xfrm>
          <a:custGeom>
            <a:avLst/>
            <a:gdLst/>
            <a:ahLst/>
            <a:cxnLst/>
            <a:rect r="r" b="b" t="t" l="l"/>
            <a:pathLst>
              <a:path h="2337168" w="759085">
                <a:moveTo>
                  <a:pt x="0" y="0"/>
                </a:moveTo>
                <a:lnTo>
                  <a:pt x="759085" y="0"/>
                </a:lnTo>
                <a:lnTo>
                  <a:pt x="759085" y="2337168"/>
                </a:lnTo>
                <a:lnTo>
                  <a:pt x="0" y="233716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990315" y="1718500"/>
            <a:ext cx="152286" cy="152390"/>
          </a:xfrm>
          <a:custGeom>
            <a:avLst/>
            <a:gdLst/>
            <a:ahLst/>
            <a:cxnLst/>
            <a:rect r="r" b="b" t="t" l="l"/>
            <a:pathLst>
              <a:path h="152390" w="152286">
                <a:moveTo>
                  <a:pt x="0" y="0"/>
                </a:moveTo>
                <a:lnTo>
                  <a:pt x="152286" y="0"/>
                </a:lnTo>
                <a:lnTo>
                  <a:pt x="152286" y="152391"/>
                </a:lnTo>
                <a:lnTo>
                  <a:pt x="0" y="15239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64100" y="329841"/>
            <a:ext cx="710451" cy="2143868"/>
          </a:xfrm>
          <a:custGeom>
            <a:avLst/>
            <a:gdLst/>
            <a:ahLst/>
            <a:cxnLst/>
            <a:rect r="r" b="b" t="t" l="l"/>
            <a:pathLst>
              <a:path h="2143868" w="710451">
                <a:moveTo>
                  <a:pt x="0" y="0"/>
                </a:moveTo>
                <a:lnTo>
                  <a:pt x="710450" y="0"/>
                </a:lnTo>
                <a:lnTo>
                  <a:pt x="710450" y="2143868"/>
                </a:lnTo>
                <a:lnTo>
                  <a:pt x="0" y="2143868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>
            <a:grpSpLocks noChangeAspect="true"/>
          </p:cNvGrpSpPr>
          <p:nvPr/>
        </p:nvGrpSpPr>
        <p:grpSpPr>
          <a:xfrm rot="0">
            <a:off x="1955302" y="1683582"/>
            <a:ext cx="222323" cy="222323"/>
            <a:chOff x="0" y="0"/>
            <a:chExt cx="222326" cy="22232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63500" y="63500"/>
              <a:ext cx="95123" cy="95123"/>
            </a:xfrm>
            <a:custGeom>
              <a:avLst/>
              <a:gdLst/>
              <a:ahLst/>
              <a:cxnLst/>
              <a:rect r="r" b="b" t="t" l="l"/>
              <a:pathLst>
                <a:path h="95123" w="95123">
                  <a:moveTo>
                    <a:pt x="8636" y="47625"/>
                  </a:moveTo>
                  <a:cubicBezTo>
                    <a:pt x="8636" y="34925"/>
                    <a:pt x="8636" y="33401"/>
                    <a:pt x="8890" y="28321"/>
                  </a:cubicBezTo>
                  <a:cubicBezTo>
                    <a:pt x="9144" y="23622"/>
                    <a:pt x="9906" y="21209"/>
                    <a:pt x="10541" y="19431"/>
                  </a:cubicBezTo>
                  <a:cubicBezTo>
                    <a:pt x="11430" y="17145"/>
                    <a:pt x="12446" y="15621"/>
                    <a:pt x="14097" y="13970"/>
                  </a:cubicBezTo>
                  <a:cubicBezTo>
                    <a:pt x="15748" y="12319"/>
                    <a:pt x="17399" y="11303"/>
                    <a:pt x="19558" y="10414"/>
                  </a:cubicBezTo>
                  <a:cubicBezTo>
                    <a:pt x="21209" y="9779"/>
                    <a:pt x="23749" y="9017"/>
                    <a:pt x="28448" y="8763"/>
                  </a:cubicBezTo>
                  <a:cubicBezTo>
                    <a:pt x="33528" y="8509"/>
                    <a:pt x="34925" y="8509"/>
                    <a:pt x="47752" y="8509"/>
                  </a:cubicBezTo>
                  <a:cubicBezTo>
                    <a:pt x="60579" y="8509"/>
                    <a:pt x="61976" y="8509"/>
                    <a:pt x="67056" y="8763"/>
                  </a:cubicBezTo>
                  <a:cubicBezTo>
                    <a:pt x="71755" y="9017"/>
                    <a:pt x="74295" y="9779"/>
                    <a:pt x="75946" y="10414"/>
                  </a:cubicBezTo>
                  <a:cubicBezTo>
                    <a:pt x="78232" y="11303"/>
                    <a:pt x="79756" y="12319"/>
                    <a:pt x="81407" y="13970"/>
                  </a:cubicBezTo>
                  <a:cubicBezTo>
                    <a:pt x="83058" y="15621"/>
                    <a:pt x="84074" y="17272"/>
                    <a:pt x="84963" y="19431"/>
                  </a:cubicBezTo>
                  <a:cubicBezTo>
                    <a:pt x="85598" y="21082"/>
                    <a:pt x="86360" y="23622"/>
                    <a:pt x="86614" y="28321"/>
                  </a:cubicBezTo>
                  <a:cubicBezTo>
                    <a:pt x="86868" y="33401"/>
                    <a:pt x="86868" y="34798"/>
                    <a:pt x="86868" y="47625"/>
                  </a:cubicBezTo>
                  <a:cubicBezTo>
                    <a:pt x="86868" y="60452"/>
                    <a:pt x="86868" y="61849"/>
                    <a:pt x="86614" y="66929"/>
                  </a:cubicBezTo>
                  <a:cubicBezTo>
                    <a:pt x="86360" y="71628"/>
                    <a:pt x="85598" y="74041"/>
                    <a:pt x="84963" y="75819"/>
                  </a:cubicBezTo>
                  <a:cubicBezTo>
                    <a:pt x="84074" y="78105"/>
                    <a:pt x="83058" y="79629"/>
                    <a:pt x="81407" y="81280"/>
                  </a:cubicBezTo>
                  <a:cubicBezTo>
                    <a:pt x="79756" y="82931"/>
                    <a:pt x="78105" y="83947"/>
                    <a:pt x="75946" y="84836"/>
                  </a:cubicBezTo>
                  <a:cubicBezTo>
                    <a:pt x="74295" y="85471"/>
                    <a:pt x="71755" y="86233"/>
                    <a:pt x="67056" y="86487"/>
                  </a:cubicBezTo>
                  <a:cubicBezTo>
                    <a:pt x="61976" y="86741"/>
                    <a:pt x="60579" y="86741"/>
                    <a:pt x="47752" y="86741"/>
                  </a:cubicBezTo>
                  <a:cubicBezTo>
                    <a:pt x="34925" y="86741"/>
                    <a:pt x="33528" y="86741"/>
                    <a:pt x="28448" y="86487"/>
                  </a:cubicBezTo>
                  <a:cubicBezTo>
                    <a:pt x="23749" y="86233"/>
                    <a:pt x="21336" y="85471"/>
                    <a:pt x="19558" y="84836"/>
                  </a:cubicBezTo>
                  <a:cubicBezTo>
                    <a:pt x="17272" y="83947"/>
                    <a:pt x="15748" y="82931"/>
                    <a:pt x="14097" y="81280"/>
                  </a:cubicBezTo>
                  <a:cubicBezTo>
                    <a:pt x="12446" y="79629"/>
                    <a:pt x="11430" y="77978"/>
                    <a:pt x="10541" y="75819"/>
                  </a:cubicBezTo>
                  <a:cubicBezTo>
                    <a:pt x="9906" y="74168"/>
                    <a:pt x="9144" y="71628"/>
                    <a:pt x="8890" y="66929"/>
                  </a:cubicBezTo>
                  <a:cubicBezTo>
                    <a:pt x="8636" y="61849"/>
                    <a:pt x="8636" y="60452"/>
                    <a:pt x="8636" y="47625"/>
                  </a:cubicBezTo>
                  <a:moveTo>
                    <a:pt x="0" y="47625"/>
                  </a:moveTo>
                  <a:cubicBezTo>
                    <a:pt x="0" y="60579"/>
                    <a:pt x="0" y="62230"/>
                    <a:pt x="254" y="67310"/>
                  </a:cubicBezTo>
                  <a:cubicBezTo>
                    <a:pt x="508" y="72390"/>
                    <a:pt x="1270" y="75819"/>
                    <a:pt x="2540" y="78867"/>
                  </a:cubicBezTo>
                  <a:cubicBezTo>
                    <a:pt x="3810" y="81915"/>
                    <a:pt x="5334" y="84709"/>
                    <a:pt x="8001" y="87249"/>
                  </a:cubicBezTo>
                  <a:cubicBezTo>
                    <a:pt x="10668" y="89789"/>
                    <a:pt x="13335" y="91567"/>
                    <a:pt x="16383" y="92710"/>
                  </a:cubicBezTo>
                  <a:cubicBezTo>
                    <a:pt x="19431" y="93853"/>
                    <a:pt x="22860" y="94742"/>
                    <a:pt x="27940" y="94869"/>
                  </a:cubicBezTo>
                  <a:cubicBezTo>
                    <a:pt x="33020" y="94996"/>
                    <a:pt x="34671" y="95123"/>
                    <a:pt x="47625" y="95123"/>
                  </a:cubicBezTo>
                  <a:cubicBezTo>
                    <a:pt x="60579" y="95123"/>
                    <a:pt x="62230" y="95123"/>
                    <a:pt x="67310" y="94869"/>
                  </a:cubicBezTo>
                  <a:cubicBezTo>
                    <a:pt x="72390" y="94615"/>
                    <a:pt x="75819" y="93853"/>
                    <a:pt x="78867" y="92710"/>
                  </a:cubicBezTo>
                  <a:cubicBezTo>
                    <a:pt x="81915" y="91567"/>
                    <a:pt x="84709" y="89916"/>
                    <a:pt x="87249" y="87249"/>
                  </a:cubicBezTo>
                  <a:cubicBezTo>
                    <a:pt x="89789" y="84582"/>
                    <a:pt x="91567" y="81915"/>
                    <a:pt x="92710" y="78867"/>
                  </a:cubicBezTo>
                  <a:cubicBezTo>
                    <a:pt x="93853" y="75819"/>
                    <a:pt x="94742" y="72390"/>
                    <a:pt x="94869" y="67310"/>
                  </a:cubicBezTo>
                  <a:cubicBezTo>
                    <a:pt x="94996" y="62230"/>
                    <a:pt x="95123" y="60579"/>
                    <a:pt x="95123" y="47625"/>
                  </a:cubicBezTo>
                  <a:cubicBezTo>
                    <a:pt x="95123" y="34671"/>
                    <a:pt x="95123" y="33020"/>
                    <a:pt x="94869" y="27940"/>
                  </a:cubicBezTo>
                  <a:cubicBezTo>
                    <a:pt x="94615" y="22860"/>
                    <a:pt x="93853" y="19431"/>
                    <a:pt x="92710" y="16383"/>
                  </a:cubicBezTo>
                  <a:cubicBezTo>
                    <a:pt x="91567" y="13335"/>
                    <a:pt x="89916" y="10541"/>
                    <a:pt x="87249" y="8001"/>
                  </a:cubicBezTo>
                  <a:cubicBezTo>
                    <a:pt x="84582" y="5461"/>
                    <a:pt x="81915" y="3683"/>
                    <a:pt x="78867" y="2540"/>
                  </a:cubicBezTo>
                  <a:cubicBezTo>
                    <a:pt x="75819" y="1397"/>
                    <a:pt x="72390" y="508"/>
                    <a:pt x="67310" y="381"/>
                  </a:cubicBezTo>
                  <a:cubicBezTo>
                    <a:pt x="62230" y="254"/>
                    <a:pt x="60579" y="0"/>
                    <a:pt x="47625" y="0"/>
                  </a:cubicBezTo>
                  <a:cubicBezTo>
                    <a:pt x="34671" y="0"/>
                    <a:pt x="33020" y="0"/>
                    <a:pt x="27940" y="254"/>
                  </a:cubicBezTo>
                  <a:cubicBezTo>
                    <a:pt x="22860" y="508"/>
                    <a:pt x="19431" y="1270"/>
                    <a:pt x="16383" y="2413"/>
                  </a:cubicBezTo>
                  <a:cubicBezTo>
                    <a:pt x="13335" y="3556"/>
                    <a:pt x="10541" y="5207"/>
                    <a:pt x="8001" y="7874"/>
                  </a:cubicBezTo>
                  <a:cubicBezTo>
                    <a:pt x="5461" y="10541"/>
                    <a:pt x="3683" y="13208"/>
                    <a:pt x="2540" y="16256"/>
                  </a:cubicBezTo>
                  <a:cubicBezTo>
                    <a:pt x="1397" y="19304"/>
                    <a:pt x="508" y="22733"/>
                    <a:pt x="254" y="27813"/>
                  </a:cubicBezTo>
                  <a:cubicBezTo>
                    <a:pt x="0" y="32893"/>
                    <a:pt x="0" y="34671"/>
                    <a:pt x="0" y="47625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86741" y="86614"/>
              <a:ext cx="49022" cy="49022"/>
            </a:xfrm>
            <a:custGeom>
              <a:avLst/>
              <a:gdLst/>
              <a:ahLst/>
              <a:cxnLst/>
              <a:rect r="r" b="b" t="t" l="l"/>
              <a:pathLst>
                <a:path h="49022" w="49022">
                  <a:moveTo>
                    <a:pt x="0" y="24511"/>
                  </a:moveTo>
                  <a:cubicBezTo>
                    <a:pt x="0" y="37973"/>
                    <a:pt x="10922" y="49022"/>
                    <a:pt x="24511" y="49022"/>
                  </a:cubicBezTo>
                  <a:cubicBezTo>
                    <a:pt x="38100" y="49022"/>
                    <a:pt x="49022" y="38100"/>
                    <a:pt x="49022" y="24511"/>
                  </a:cubicBezTo>
                  <a:cubicBezTo>
                    <a:pt x="49022" y="10922"/>
                    <a:pt x="38100" y="0"/>
                    <a:pt x="24511" y="0"/>
                  </a:cubicBezTo>
                  <a:cubicBezTo>
                    <a:pt x="10922" y="0"/>
                    <a:pt x="0" y="10922"/>
                    <a:pt x="0" y="24511"/>
                  </a:cubicBezTo>
                  <a:moveTo>
                    <a:pt x="40386" y="24511"/>
                  </a:moveTo>
                  <a:cubicBezTo>
                    <a:pt x="40259" y="33274"/>
                    <a:pt x="33147" y="40386"/>
                    <a:pt x="24384" y="40386"/>
                  </a:cubicBezTo>
                  <a:cubicBezTo>
                    <a:pt x="15621" y="40386"/>
                    <a:pt x="8509" y="33274"/>
                    <a:pt x="8509" y="24511"/>
                  </a:cubicBezTo>
                  <a:cubicBezTo>
                    <a:pt x="8509" y="15748"/>
                    <a:pt x="15621" y="8636"/>
                    <a:pt x="24384" y="8636"/>
                  </a:cubicBezTo>
                  <a:cubicBezTo>
                    <a:pt x="33147" y="8636"/>
                    <a:pt x="40259" y="15748"/>
                    <a:pt x="40259" y="24511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80010" y="80010"/>
              <a:ext cx="11430" cy="11430"/>
            </a:xfrm>
            <a:custGeom>
              <a:avLst/>
              <a:gdLst/>
              <a:ahLst/>
              <a:cxnLst/>
              <a:rect r="r" b="b" t="t" l="l"/>
              <a:pathLst>
                <a:path h="11430" w="11430">
                  <a:moveTo>
                    <a:pt x="5715" y="0"/>
                  </a:moveTo>
                  <a:cubicBezTo>
                    <a:pt x="8890" y="0"/>
                    <a:pt x="11430" y="2540"/>
                    <a:pt x="11430" y="5715"/>
                  </a:cubicBezTo>
                  <a:cubicBezTo>
                    <a:pt x="11430" y="8890"/>
                    <a:pt x="8890" y="11430"/>
                    <a:pt x="5715" y="11430"/>
                  </a:cubicBezTo>
                  <a:cubicBezTo>
                    <a:pt x="2540" y="11430"/>
                    <a:pt x="0" y="8890"/>
                    <a:pt x="0" y="5715"/>
                  </a:cubicBezTo>
                  <a:cubicBezTo>
                    <a:pt x="0" y="2540"/>
                    <a:pt x="2540" y="0"/>
                    <a:pt x="5715" y="0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1914935" y="823932"/>
            <a:ext cx="312258" cy="312153"/>
          </a:xfrm>
          <a:custGeom>
            <a:avLst/>
            <a:gdLst/>
            <a:ahLst/>
            <a:cxnLst/>
            <a:rect r="r" b="b" t="t" l="l"/>
            <a:pathLst>
              <a:path h="312153" w="312258">
                <a:moveTo>
                  <a:pt x="0" y="0"/>
                </a:moveTo>
                <a:lnTo>
                  <a:pt x="312258" y="0"/>
                </a:lnTo>
                <a:lnTo>
                  <a:pt x="312258" y="312153"/>
                </a:lnTo>
                <a:lnTo>
                  <a:pt x="0" y="31215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-5400000">
            <a:off x="2691930" y="1276548"/>
            <a:ext cx="1533211" cy="121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"/>
              </a:lnSpc>
            </a:pPr>
            <a:r>
              <a:rPr lang="en-US" b="true" sz="900" spc="0">
                <a:solidFill>
                  <a:srgbClr val="007AC2"/>
                </a:solidFill>
                <a:latin typeface="IBM Plex Sans Bold"/>
                <a:ea typeface="IBM Plex Sans Bold"/>
                <a:cs typeface="IBM Plex Sans Bold"/>
                <a:sym typeface="IBM Plex Sans Bold"/>
              </a:rPr>
              <a:t>Donner une heure par mois </a:t>
            </a:r>
          </a:p>
        </p:txBody>
      </p:sp>
      <p:sp>
        <p:nvSpPr>
          <p:cNvPr name="TextBox 17" id="17"/>
          <p:cNvSpPr txBox="true"/>
          <p:nvPr/>
        </p:nvSpPr>
        <p:spPr>
          <a:xfrm rot="-5400000">
            <a:off x="2496238" y="1362622"/>
            <a:ext cx="2187483" cy="121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"/>
              </a:lnSpc>
            </a:pPr>
            <a:r>
              <a:rPr lang="en-US" b="true" sz="900" spc="0">
                <a:solidFill>
                  <a:srgbClr val="007AC2"/>
                </a:solidFill>
                <a:latin typeface="IBM Plex Sans Bold"/>
                <a:ea typeface="IBM Plex Sans Bold"/>
                <a:cs typeface="IBM Plex Sans Bold"/>
                <a:sym typeface="IBM Plex Sans Bold"/>
              </a:rPr>
              <a:t>pour une action citoyenne ou solidaire !</a:t>
            </a:r>
          </a:p>
        </p:txBody>
      </p:sp>
      <p:sp>
        <p:nvSpPr>
          <p:cNvPr name="TextBox 18" id="18"/>
          <p:cNvSpPr txBox="true"/>
          <p:nvPr/>
        </p:nvSpPr>
        <p:spPr>
          <a:xfrm rot="-5400000">
            <a:off x="-731520" y="3767795"/>
            <a:ext cx="2284524" cy="2767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39"/>
              </a:lnSpc>
            </a:pPr>
            <a:r>
              <a:rPr lang="en-US" b="true" sz="1700">
                <a:solidFill>
                  <a:srgbClr val="0090D2"/>
                </a:solidFill>
                <a:latin typeface="Raleway Ultra-Bold"/>
                <a:ea typeface="Raleway Ultra-Bold"/>
                <a:cs typeface="Raleway Ultra-Bold"/>
                <a:sym typeface="Raleway Ultra-Bold"/>
              </a:rPr>
              <a:t>Ensemble, célebrons </a:t>
            </a:r>
          </a:p>
        </p:txBody>
      </p:sp>
      <p:sp>
        <p:nvSpPr>
          <p:cNvPr name="TextBox 19" id="19"/>
          <p:cNvSpPr txBox="true"/>
          <p:nvPr/>
        </p:nvSpPr>
        <p:spPr>
          <a:xfrm rot="-5400000">
            <a:off x="-309220" y="4026875"/>
            <a:ext cx="1371962" cy="2767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39"/>
              </a:lnSpc>
            </a:pPr>
            <a:r>
              <a:rPr lang="en-US" b="true" sz="1700">
                <a:solidFill>
                  <a:srgbClr val="0090D2"/>
                </a:solidFill>
                <a:latin typeface="Raleway Ultra-Bold"/>
                <a:ea typeface="Raleway Ultra-Bold"/>
                <a:cs typeface="Raleway Ultra-Bold"/>
                <a:sym typeface="Raleway Ultra-Bold"/>
              </a:rPr>
              <a:t>les 25 ans de</a:t>
            </a:r>
          </a:p>
        </p:txBody>
      </p:sp>
      <p:sp>
        <p:nvSpPr>
          <p:cNvPr name="TextBox 20" id="20"/>
          <p:cNvSpPr txBox="true"/>
          <p:nvPr/>
        </p:nvSpPr>
        <p:spPr>
          <a:xfrm rot="-5400000">
            <a:off x="1105266" y="1411782"/>
            <a:ext cx="2309374" cy="845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3"/>
              </a:lnSpc>
            </a:pPr>
            <a:r>
              <a:rPr lang="en-US" sz="495" i="true">
                <a:solidFill>
                  <a:srgbClr val="FFFFFF"/>
                </a:solidFill>
                <a:latin typeface="Raleway Italics"/>
                <a:ea typeface="Raleway Italics"/>
                <a:cs typeface="Raleway Italics"/>
                <a:sym typeface="Raleway Italics"/>
              </a:rPr>
              <a:t>Jeu gratuit sans obligation d’achats. Règlement à consulter sur www.lafetedesvoisins.fr.</a:t>
            </a:r>
          </a:p>
        </p:txBody>
      </p:sp>
      <p:sp>
        <p:nvSpPr>
          <p:cNvPr name="TextBox 21" id="21"/>
          <p:cNvSpPr txBox="true"/>
          <p:nvPr/>
        </p:nvSpPr>
        <p:spPr>
          <a:xfrm rot="-5400000">
            <a:off x="138072" y="1034974"/>
            <a:ext cx="2330344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"/>
              </a:lnSpc>
            </a:pPr>
            <a:r>
              <a:rPr lang="en-US" b="true" sz="800">
                <a:solidFill>
                  <a:srgbClr val="007AC2"/>
                </a:solidFill>
                <a:latin typeface="Raleway Heavy"/>
                <a:ea typeface="Raleway Heavy"/>
                <a:cs typeface="Raleway Heavy"/>
                <a:sym typeface="Raleway Heavy"/>
              </a:rPr>
              <a:t>Cette année, nous vous proposons de participer à notre grand concours photo et vidéo. </a:t>
            </a:r>
            <a:r>
              <a:rPr lang="en-US" b="true" sz="800">
                <a:solidFill>
                  <a:srgbClr val="007AC2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Partagez-nous les meilleurs moments des 25 ans de la Fête des Voisins sur Facebook, Instagram, LinkedIn ou à l’adresse mail : info@immeublesenfete.com</a:t>
            </a:r>
          </a:p>
        </p:txBody>
      </p:sp>
      <p:sp>
        <p:nvSpPr>
          <p:cNvPr name="TextBox 22" id="22"/>
          <p:cNvSpPr txBox="true"/>
          <p:nvPr/>
        </p:nvSpPr>
        <p:spPr>
          <a:xfrm rot="-5400000">
            <a:off x="904394" y="1327076"/>
            <a:ext cx="1790395" cy="149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16"/>
              </a:lnSpc>
            </a:pPr>
            <a:r>
              <a:rPr lang="en-US" b="true" sz="797">
                <a:solidFill>
                  <a:srgbClr val="007AC2"/>
                </a:solidFill>
                <a:latin typeface="Raleway Heavy"/>
                <a:ea typeface="Raleway Heavy"/>
                <a:cs typeface="Raleway Heavy"/>
                <a:sym typeface="Raleway Heavy"/>
              </a:rPr>
              <a:t>De superbes récompenses à la clé !</a:t>
            </a:r>
          </a:p>
        </p:txBody>
      </p:sp>
      <p:sp>
        <p:nvSpPr>
          <p:cNvPr name="TextBox 23" id="23"/>
          <p:cNvSpPr txBox="true"/>
          <p:nvPr/>
        </p:nvSpPr>
        <p:spPr>
          <a:xfrm rot="-5400000">
            <a:off x="1705032" y="461430"/>
            <a:ext cx="747217" cy="871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44"/>
              </a:lnSpc>
            </a:pPr>
            <a:r>
              <a:rPr lang="en-US" sz="531" spc="2">
                <a:solidFill>
                  <a:srgbClr val="007AC2"/>
                </a:solidFill>
                <a:latin typeface="IBM Plex Sans"/>
                <a:ea typeface="IBM Plex Sans"/>
                <a:cs typeface="IBM Plex Sans"/>
                <a:sym typeface="IBM Plex Sans"/>
              </a:rPr>
              <a:t>www.lafetedesvoisins.fr</a:t>
            </a:r>
          </a:p>
        </p:txBody>
      </p:sp>
      <p:sp>
        <p:nvSpPr>
          <p:cNvPr name="TextBox 24" id="24"/>
          <p:cNvSpPr txBox="true"/>
          <p:nvPr/>
        </p:nvSpPr>
        <p:spPr>
          <a:xfrm rot="-5400000">
            <a:off x="1452448" y="1331072"/>
            <a:ext cx="2262740" cy="1245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02"/>
              </a:lnSpc>
            </a:pPr>
            <a:r>
              <a:rPr lang="en-US" b="true" sz="787" spc="0">
                <a:solidFill>
                  <a:srgbClr val="007AC2"/>
                </a:solidFill>
                <a:latin typeface="IBM Plex Sans Bold"/>
                <a:ea typeface="IBM Plex Sans Bold"/>
                <a:cs typeface="IBM Plex Sans Bold"/>
                <a:sym typeface="IBM Plex Sans Bold"/>
              </a:rPr>
              <a:t>Et après la Fête des Voisins, poursuivons avec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DAGiqIbHzIs</dc:identifier>
  <dcterms:modified xsi:type="dcterms:W3CDTF">2011-08-01T06:04:30Z</dcterms:modified>
  <cp:revision>1</cp:revision>
  <dc:title>PostCard-25-BD.pdf</dc:title>
</cp:coreProperties>
</file>