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14401800" cy="216027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svg" Type="http://schemas.openxmlformats.org/officeDocument/2006/relationships/image"/><Relationship Id="rId11" Target="../media/image10.png" Type="http://schemas.openxmlformats.org/officeDocument/2006/relationships/image"/><Relationship Id="rId12" Target="../media/image11.jpeg" Type="http://schemas.openxmlformats.org/officeDocument/2006/relationships/image"/><Relationship Id="rId13" Target="../media/image12.png" Type="http://schemas.openxmlformats.org/officeDocument/2006/relationships/image"/><Relationship Id="rId14" Target="../media/image13.svg" Type="http://schemas.openxmlformats.org/officeDocument/2006/relationships/image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38"/>
            <a:ext cx="14400000" cy="20448003"/>
          </a:xfrm>
          <a:custGeom>
            <a:avLst/>
            <a:gdLst/>
            <a:ahLst/>
            <a:cxnLst/>
            <a:rect r="r" b="b" t="t" l="l"/>
            <a:pathLst>
              <a:path h="20448003" w="14400000">
                <a:moveTo>
                  <a:pt x="0" y="0"/>
                </a:moveTo>
                <a:lnTo>
                  <a:pt x="14400000" y="0"/>
                </a:lnTo>
                <a:lnTo>
                  <a:pt x="14400000" y="20448003"/>
                </a:lnTo>
                <a:lnTo>
                  <a:pt x="0" y="204480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28" t="-91" r="-93" b="-73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3454422" y="1121416"/>
            <a:ext cx="2286019" cy="1754353"/>
            <a:chOff x="0" y="0"/>
            <a:chExt cx="2286025" cy="175435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63500" y="63500"/>
              <a:ext cx="787146" cy="1627378"/>
            </a:xfrm>
            <a:custGeom>
              <a:avLst/>
              <a:gdLst/>
              <a:ahLst/>
              <a:cxnLst/>
              <a:rect r="r" b="b" t="t" l="l"/>
              <a:pathLst>
                <a:path h="1627378" w="787146">
                  <a:moveTo>
                    <a:pt x="516128" y="0"/>
                  </a:moveTo>
                  <a:lnTo>
                    <a:pt x="787146" y="1536319"/>
                  </a:lnTo>
                  <a:lnTo>
                    <a:pt x="270891" y="1627378"/>
                  </a:lnTo>
                  <a:lnTo>
                    <a:pt x="0" y="9105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931672" y="498983"/>
              <a:ext cx="1323213" cy="1179957"/>
            </a:xfrm>
            <a:custGeom>
              <a:avLst/>
              <a:gdLst/>
              <a:ahLst/>
              <a:cxnLst/>
              <a:rect r="r" b="b" t="t" l="l"/>
              <a:pathLst>
                <a:path h="1179957" w="1323213">
                  <a:moveTo>
                    <a:pt x="183134" y="342773"/>
                  </a:moveTo>
                  <a:cubicBezTo>
                    <a:pt x="291338" y="299974"/>
                    <a:pt x="427355" y="272288"/>
                    <a:pt x="551688" y="283083"/>
                  </a:cubicBezTo>
                  <a:cubicBezTo>
                    <a:pt x="682244" y="294513"/>
                    <a:pt x="823722" y="323596"/>
                    <a:pt x="813689" y="462661"/>
                  </a:cubicBezTo>
                  <a:cubicBezTo>
                    <a:pt x="766445" y="454279"/>
                    <a:pt x="684403" y="436753"/>
                    <a:pt x="611886" y="430403"/>
                  </a:cubicBezTo>
                  <a:cubicBezTo>
                    <a:pt x="352933" y="407797"/>
                    <a:pt x="48768" y="447929"/>
                    <a:pt x="19685" y="779526"/>
                  </a:cubicBezTo>
                  <a:cubicBezTo>
                    <a:pt x="0" y="1005332"/>
                    <a:pt x="186690" y="1113663"/>
                    <a:pt x="387731" y="1131189"/>
                  </a:cubicBezTo>
                  <a:cubicBezTo>
                    <a:pt x="534797" y="1144016"/>
                    <a:pt x="672592" y="1097661"/>
                    <a:pt x="755777" y="981710"/>
                  </a:cubicBezTo>
                  <a:lnTo>
                    <a:pt x="759968" y="982091"/>
                  </a:lnTo>
                  <a:lnTo>
                    <a:pt x="746379" y="1137539"/>
                  </a:lnTo>
                  <a:lnTo>
                    <a:pt x="1231265" y="1179957"/>
                  </a:lnTo>
                  <a:lnTo>
                    <a:pt x="1288796" y="523113"/>
                  </a:lnTo>
                  <a:cubicBezTo>
                    <a:pt x="1323213" y="129413"/>
                    <a:pt x="965327" y="43815"/>
                    <a:pt x="666877" y="17780"/>
                  </a:cubicBezTo>
                  <a:cubicBezTo>
                    <a:pt x="463804" y="0"/>
                    <a:pt x="368935" y="10541"/>
                    <a:pt x="209677" y="40386"/>
                  </a:cubicBezTo>
                  <a:close/>
                  <a:moveTo>
                    <a:pt x="793115" y="696849"/>
                  </a:moveTo>
                  <a:cubicBezTo>
                    <a:pt x="784987" y="790067"/>
                    <a:pt x="722376" y="884809"/>
                    <a:pt x="614680" y="875411"/>
                  </a:cubicBezTo>
                  <a:cubicBezTo>
                    <a:pt x="533908" y="868299"/>
                    <a:pt x="494919" y="835787"/>
                    <a:pt x="501523" y="761111"/>
                  </a:cubicBezTo>
                  <a:cubicBezTo>
                    <a:pt x="511302" y="649224"/>
                    <a:pt x="636524" y="649732"/>
                    <a:pt x="744347" y="659130"/>
                  </a:cubicBezTo>
                  <a:lnTo>
                    <a:pt x="796163" y="663702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3467852" y="5622303"/>
            <a:ext cx="2621051" cy="728872"/>
            <a:chOff x="0" y="0"/>
            <a:chExt cx="2621051" cy="72887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62738" y="102235"/>
              <a:ext cx="224155" cy="524510"/>
            </a:xfrm>
            <a:custGeom>
              <a:avLst/>
              <a:gdLst/>
              <a:ahLst/>
              <a:cxnLst/>
              <a:rect r="r" b="b" t="t" l="l"/>
              <a:pathLst>
                <a:path h="524510" w="224155">
                  <a:moveTo>
                    <a:pt x="159512" y="0"/>
                  </a:moveTo>
                  <a:lnTo>
                    <a:pt x="144780" y="72390"/>
                  </a:lnTo>
                  <a:lnTo>
                    <a:pt x="92075" y="338201"/>
                  </a:lnTo>
                  <a:lnTo>
                    <a:pt x="61087" y="76581"/>
                  </a:lnTo>
                  <a:cubicBezTo>
                    <a:pt x="61087" y="76581"/>
                    <a:pt x="46101" y="59563"/>
                    <a:pt x="35179" y="59563"/>
                  </a:cubicBezTo>
                  <a:cubicBezTo>
                    <a:pt x="33401" y="59563"/>
                    <a:pt x="31623" y="60071"/>
                    <a:pt x="30099" y="61087"/>
                  </a:cubicBezTo>
                  <a:cubicBezTo>
                    <a:pt x="25908" y="63881"/>
                    <a:pt x="23749" y="66675"/>
                    <a:pt x="22352" y="70993"/>
                  </a:cubicBezTo>
                  <a:cubicBezTo>
                    <a:pt x="21717" y="73787"/>
                    <a:pt x="22987" y="76581"/>
                    <a:pt x="20955" y="79502"/>
                  </a:cubicBezTo>
                  <a:cubicBezTo>
                    <a:pt x="20574" y="79883"/>
                    <a:pt x="20066" y="80137"/>
                    <a:pt x="19558" y="80137"/>
                  </a:cubicBezTo>
                  <a:cubicBezTo>
                    <a:pt x="15875" y="80137"/>
                    <a:pt x="10414" y="70358"/>
                    <a:pt x="10414" y="70358"/>
                  </a:cubicBezTo>
                  <a:lnTo>
                    <a:pt x="1397" y="70358"/>
                  </a:lnTo>
                  <a:cubicBezTo>
                    <a:pt x="1397" y="70358"/>
                    <a:pt x="0" y="114681"/>
                    <a:pt x="1397" y="142748"/>
                  </a:cubicBezTo>
                  <a:cubicBezTo>
                    <a:pt x="3556" y="184277"/>
                    <a:pt x="16129" y="248158"/>
                    <a:pt x="16129" y="248158"/>
                  </a:cubicBezTo>
                  <a:lnTo>
                    <a:pt x="31623" y="379603"/>
                  </a:lnTo>
                  <a:cubicBezTo>
                    <a:pt x="33020" y="390906"/>
                    <a:pt x="37211" y="414020"/>
                    <a:pt x="44958" y="449961"/>
                  </a:cubicBezTo>
                  <a:cubicBezTo>
                    <a:pt x="48514" y="464058"/>
                    <a:pt x="51943" y="482981"/>
                    <a:pt x="57531" y="510413"/>
                  </a:cubicBezTo>
                  <a:lnTo>
                    <a:pt x="113792" y="524510"/>
                  </a:lnTo>
                  <a:cubicBezTo>
                    <a:pt x="130683" y="493522"/>
                    <a:pt x="134239" y="487934"/>
                    <a:pt x="144018" y="464058"/>
                  </a:cubicBezTo>
                  <a:cubicBezTo>
                    <a:pt x="173609" y="393700"/>
                    <a:pt x="169291" y="347345"/>
                    <a:pt x="183388" y="272161"/>
                  </a:cubicBezTo>
                  <a:cubicBezTo>
                    <a:pt x="200914" y="179324"/>
                    <a:pt x="222123" y="127254"/>
                    <a:pt x="223520" y="32385"/>
                  </a:cubicBezTo>
                  <a:cubicBezTo>
                    <a:pt x="224155" y="21844"/>
                    <a:pt x="223520" y="4318"/>
                    <a:pt x="223520" y="4318"/>
                  </a:cubicBezTo>
                  <a:lnTo>
                    <a:pt x="159512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336423" y="121285"/>
              <a:ext cx="355854" cy="473837"/>
            </a:xfrm>
            <a:custGeom>
              <a:avLst/>
              <a:gdLst/>
              <a:ahLst/>
              <a:cxnLst/>
              <a:rect r="r" b="b" t="t" l="l"/>
              <a:pathLst>
                <a:path h="473837" w="355854">
                  <a:moveTo>
                    <a:pt x="198120" y="77978"/>
                  </a:moveTo>
                  <a:cubicBezTo>
                    <a:pt x="136271" y="77978"/>
                    <a:pt x="113030" y="96901"/>
                    <a:pt x="83566" y="170053"/>
                  </a:cubicBezTo>
                  <a:cubicBezTo>
                    <a:pt x="104013" y="172212"/>
                    <a:pt x="119380" y="173609"/>
                    <a:pt x="129286" y="173609"/>
                  </a:cubicBezTo>
                  <a:cubicBezTo>
                    <a:pt x="153924" y="173609"/>
                    <a:pt x="176403" y="169418"/>
                    <a:pt x="244602" y="149733"/>
                  </a:cubicBezTo>
                  <a:cubicBezTo>
                    <a:pt x="245364" y="144145"/>
                    <a:pt x="234061" y="77978"/>
                    <a:pt x="198247" y="77978"/>
                  </a:cubicBezTo>
                  <a:moveTo>
                    <a:pt x="309372" y="416179"/>
                  </a:moveTo>
                  <a:cubicBezTo>
                    <a:pt x="272796" y="454152"/>
                    <a:pt x="203962" y="473837"/>
                    <a:pt x="187706" y="473837"/>
                  </a:cubicBezTo>
                  <a:cubicBezTo>
                    <a:pt x="109728" y="473837"/>
                    <a:pt x="37211" y="389509"/>
                    <a:pt x="13335" y="294513"/>
                  </a:cubicBezTo>
                  <a:cubicBezTo>
                    <a:pt x="0" y="239649"/>
                    <a:pt x="21082" y="148971"/>
                    <a:pt x="21082" y="148971"/>
                  </a:cubicBezTo>
                  <a:cubicBezTo>
                    <a:pt x="46355" y="77978"/>
                    <a:pt x="68199" y="44958"/>
                    <a:pt x="98425" y="35814"/>
                  </a:cubicBezTo>
                  <a:cubicBezTo>
                    <a:pt x="111125" y="31623"/>
                    <a:pt x="182753" y="0"/>
                    <a:pt x="232029" y="18288"/>
                  </a:cubicBezTo>
                  <a:cubicBezTo>
                    <a:pt x="297434" y="42926"/>
                    <a:pt x="323469" y="165227"/>
                    <a:pt x="323469" y="172212"/>
                  </a:cubicBezTo>
                  <a:cubicBezTo>
                    <a:pt x="323469" y="176403"/>
                    <a:pt x="319278" y="184912"/>
                    <a:pt x="310769" y="193294"/>
                  </a:cubicBezTo>
                  <a:cubicBezTo>
                    <a:pt x="241935" y="218567"/>
                    <a:pt x="206756" y="227076"/>
                    <a:pt x="167386" y="227076"/>
                  </a:cubicBezTo>
                  <a:cubicBezTo>
                    <a:pt x="142113" y="227076"/>
                    <a:pt x="111125" y="224917"/>
                    <a:pt x="75946" y="220726"/>
                  </a:cubicBezTo>
                  <a:cubicBezTo>
                    <a:pt x="73152" y="243205"/>
                    <a:pt x="72390" y="264287"/>
                    <a:pt x="72390" y="281940"/>
                  </a:cubicBezTo>
                  <a:cubicBezTo>
                    <a:pt x="72390" y="350901"/>
                    <a:pt x="115316" y="412750"/>
                    <a:pt x="163830" y="412750"/>
                  </a:cubicBezTo>
                  <a:cubicBezTo>
                    <a:pt x="188468" y="412750"/>
                    <a:pt x="236982" y="392430"/>
                    <a:pt x="265049" y="369189"/>
                  </a:cubicBezTo>
                  <a:cubicBezTo>
                    <a:pt x="286131" y="352298"/>
                    <a:pt x="322707" y="306578"/>
                    <a:pt x="339598" y="312928"/>
                  </a:cubicBezTo>
                  <a:cubicBezTo>
                    <a:pt x="339598" y="312928"/>
                    <a:pt x="337439" y="319278"/>
                    <a:pt x="339598" y="322834"/>
                  </a:cubicBezTo>
                  <a:cubicBezTo>
                    <a:pt x="341757" y="328422"/>
                    <a:pt x="348742" y="324993"/>
                    <a:pt x="352298" y="329819"/>
                  </a:cubicBezTo>
                  <a:cubicBezTo>
                    <a:pt x="355854" y="334645"/>
                    <a:pt x="353695" y="341122"/>
                    <a:pt x="353695" y="345948"/>
                  </a:cubicBezTo>
                  <a:cubicBezTo>
                    <a:pt x="353695" y="360680"/>
                    <a:pt x="331851" y="393065"/>
                    <a:pt x="309372" y="416306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721614" y="135763"/>
              <a:ext cx="309372" cy="457200"/>
            </a:xfrm>
            <a:custGeom>
              <a:avLst/>
              <a:gdLst/>
              <a:ahLst/>
              <a:cxnLst/>
              <a:rect r="r" b="b" t="t" l="l"/>
              <a:pathLst>
                <a:path h="457200" w="309372">
                  <a:moveTo>
                    <a:pt x="240411" y="457200"/>
                  </a:moveTo>
                  <a:lnTo>
                    <a:pt x="235458" y="449453"/>
                  </a:lnTo>
                  <a:lnTo>
                    <a:pt x="196850" y="433324"/>
                  </a:lnTo>
                  <a:cubicBezTo>
                    <a:pt x="196850" y="433324"/>
                    <a:pt x="185547" y="377063"/>
                    <a:pt x="191262" y="341249"/>
                  </a:cubicBezTo>
                  <a:cubicBezTo>
                    <a:pt x="194056" y="325120"/>
                    <a:pt x="199644" y="316611"/>
                    <a:pt x="203200" y="300482"/>
                  </a:cubicBezTo>
                  <a:cubicBezTo>
                    <a:pt x="206756" y="283591"/>
                    <a:pt x="206756" y="273812"/>
                    <a:pt x="210185" y="257556"/>
                  </a:cubicBezTo>
                  <a:cubicBezTo>
                    <a:pt x="217170" y="225933"/>
                    <a:pt x="236855" y="178054"/>
                    <a:pt x="236855" y="178054"/>
                  </a:cubicBezTo>
                  <a:cubicBezTo>
                    <a:pt x="231902" y="118237"/>
                    <a:pt x="224917" y="106299"/>
                    <a:pt x="179959" y="69723"/>
                  </a:cubicBezTo>
                  <a:cubicBezTo>
                    <a:pt x="179959" y="69723"/>
                    <a:pt x="162433" y="72517"/>
                    <a:pt x="152527" y="76073"/>
                  </a:cubicBezTo>
                  <a:cubicBezTo>
                    <a:pt x="108204" y="94361"/>
                    <a:pt x="95631" y="183642"/>
                    <a:pt x="95631" y="183642"/>
                  </a:cubicBezTo>
                  <a:cubicBezTo>
                    <a:pt x="95631" y="183642"/>
                    <a:pt x="90678" y="242697"/>
                    <a:pt x="85090" y="279908"/>
                  </a:cubicBezTo>
                  <a:cubicBezTo>
                    <a:pt x="79502" y="317881"/>
                    <a:pt x="70993" y="338963"/>
                    <a:pt x="65405" y="376936"/>
                  </a:cubicBezTo>
                  <a:cubicBezTo>
                    <a:pt x="62611" y="398780"/>
                    <a:pt x="59817" y="432435"/>
                    <a:pt x="59817" y="432435"/>
                  </a:cubicBezTo>
                  <a:cubicBezTo>
                    <a:pt x="59817" y="432435"/>
                    <a:pt x="35941" y="445135"/>
                    <a:pt x="25400" y="436626"/>
                  </a:cubicBezTo>
                  <a:cubicBezTo>
                    <a:pt x="19812" y="432435"/>
                    <a:pt x="16256" y="421132"/>
                    <a:pt x="16256" y="421132"/>
                  </a:cubicBezTo>
                  <a:cubicBezTo>
                    <a:pt x="16256" y="421132"/>
                    <a:pt x="4318" y="376809"/>
                    <a:pt x="2159" y="347980"/>
                  </a:cubicBezTo>
                  <a:cubicBezTo>
                    <a:pt x="0" y="321945"/>
                    <a:pt x="2794" y="307848"/>
                    <a:pt x="4953" y="280543"/>
                  </a:cubicBezTo>
                  <a:cubicBezTo>
                    <a:pt x="7112" y="254508"/>
                    <a:pt x="7747" y="234823"/>
                    <a:pt x="9144" y="218694"/>
                  </a:cubicBezTo>
                  <a:cubicBezTo>
                    <a:pt x="17526" y="90043"/>
                    <a:pt x="20447" y="73914"/>
                    <a:pt x="45720" y="0"/>
                  </a:cubicBezTo>
                  <a:lnTo>
                    <a:pt x="75946" y="10541"/>
                  </a:lnTo>
                  <a:lnTo>
                    <a:pt x="94234" y="27432"/>
                  </a:lnTo>
                  <a:cubicBezTo>
                    <a:pt x="115951" y="23241"/>
                    <a:pt x="134239" y="21082"/>
                    <a:pt x="147701" y="21082"/>
                  </a:cubicBezTo>
                  <a:cubicBezTo>
                    <a:pt x="238379" y="21082"/>
                    <a:pt x="309372" y="108966"/>
                    <a:pt x="309372" y="221488"/>
                  </a:cubicBezTo>
                  <a:cubicBezTo>
                    <a:pt x="309372" y="350901"/>
                    <a:pt x="300990" y="381127"/>
                    <a:pt x="240538" y="457073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062101" y="72263"/>
              <a:ext cx="275082" cy="581279"/>
            </a:xfrm>
            <a:custGeom>
              <a:avLst/>
              <a:gdLst/>
              <a:ahLst/>
              <a:cxnLst/>
              <a:rect r="r" b="b" t="t" l="l"/>
              <a:pathLst>
                <a:path h="581279" w="275082">
                  <a:moveTo>
                    <a:pt x="148209" y="357632"/>
                  </a:moveTo>
                  <a:cubicBezTo>
                    <a:pt x="144018" y="340741"/>
                    <a:pt x="156591" y="314071"/>
                    <a:pt x="156591" y="314071"/>
                  </a:cubicBezTo>
                  <a:cubicBezTo>
                    <a:pt x="156591" y="314071"/>
                    <a:pt x="151638" y="305689"/>
                    <a:pt x="147447" y="301371"/>
                  </a:cubicBezTo>
                  <a:cubicBezTo>
                    <a:pt x="131953" y="288036"/>
                    <a:pt x="113665" y="293624"/>
                    <a:pt x="95377" y="301371"/>
                  </a:cubicBezTo>
                  <a:cubicBezTo>
                    <a:pt x="62357" y="316865"/>
                    <a:pt x="65913" y="357632"/>
                    <a:pt x="65913" y="391414"/>
                  </a:cubicBezTo>
                  <a:cubicBezTo>
                    <a:pt x="65913" y="463804"/>
                    <a:pt x="84836" y="511683"/>
                    <a:pt x="113030" y="511683"/>
                  </a:cubicBezTo>
                  <a:cubicBezTo>
                    <a:pt x="133477" y="511683"/>
                    <a:pt x="142621" y="494792"/>
                    <a:pt x="147447" y="453390"/>
                  </a:cubicBezTo>
                  <a:cubicBezTo>
                    <a:pt x="148844" y="430149"/>
                    <a:pt x="151638" y="417576"/>
                    <a:pt x="162941" y="383794"/>
                  </a:cubicBezTo>
                  <a:cubicBezTo>
                    <a:pt x="162941" y="383794"/>
                    <a:pt x="151003" y="369062"/>
                    <a:pt x="148209" y="357759"/>
                  </a:cubicBezTo>
                  <a:moveTo>
                    <a:pt x="262763" y="381000"/>
                  </a:moveTo>
                  <a:lnTo>
                    <a:pt x="257175" y="390144"/>
                  </a:lnTo>
                  <a:cubicBezTo>
                    <a:pt x="257175" y="390144"/>
                    <a:pt x="255016" y="520192"/>
                    <a:pt x="237490" y="574294"/>
                  </a:cubicBezTo>
                  <a:cubicBezTo>
                    <a:pt x="237490" y="574294"/>
                    <a:pt x="224155" y="577088"/>
                    <a:pt x="216408" y="574294"/>
                  </a:cubicBezTo>
                  <a:cubicBezTo>
                    <a:pt x="208026" y="571500"/>
                    <a:pt x="204470" y="567309"/>
                    <a:pt x="198882" y="560959"/>
                  </a:cubicBezTo>
                  <a:cubicBezTo>
                    <a:pt x="194691" y="555371"/>
                    <a:pt x="189738" y="544068"/>
                    <a:pt x="189738" y="544068"/>
                  </a:cubicBezTo>
                  <a:cubicBezTo>
                    <a:pt x="155956" y="571500"/>
                    <a:pt x="134239" y="581279"/>
                    <a:pt x="114554" y="581279"/>
                  </a:cubicBezTo>
                  <a:cubicBezTo>
                    <a:pt x="51308" y="581279"/>
                    <a:pt x="0" y="501777"/>
                    <a:pt x="0" y="404876"/>
                  </a:cubicBezTo>
                  <a:cubicBezTo>
                    <a:pt x="0" y="312039"/>
                    <a:pt x="44323" y="235458"/>
                    <a:pt x="97790" y="235458"/>
                  </a:cubicBezTo>
                  <a:cubicBezTo>
                    <a:pt x="115316" y="235458"/>
                    <a:pt x="136398" y="239014"/>
                    <a:pt x="159004" y="244602"/>
                  </a:cubicBezTo>
                  <a:cubicBezTo>
                    <a:pt x="177292" y="227076"/>
                    <a:pt x="179451" y="220726"/>
                    <a:pt x="179451" y="175006"/>
                  </a:cubicBezTo>
                  <a:cubicBezTo>
                    <a:pt x="179451" y="175006"/>
                    <a:pt x="175895" y="167259"/>
                    <a:pt x="174498" y="162306"/>
                  </a:cubicBezTo>
                  <a:cubicBezTo>
                    <a:pt x="168910" y="141986"/>
                    <a:pt x="182245" y="130683"/>
                    <a:pt x="186436" y="110236"/>
                  </a:cubicBezTo>
                  <a:cubicBezTo>
                    <a:pt x="193421" y="76454"/>
                    <a:pt x="199009" y="26543"/>
                    <a:pt x="199771" y="23114"/>
                  </a:cubicBezTo>
                  <a:cubicBezTo>
                    <a:pt x="200533" y="20320"/>
                    <a:pt x="202565" y="7620"/>
                    <a:pt x="209677" y="4191"/>
                  </a:cubicBezTo>
                  <a:cubicBezTo>
                    <a:pt x="218059" y="0"/>
                    <a:pt x="232156" y="11176"/>
                    <a:pt x="232156" y="11176"/>
                  </a:cubicBezTo>
                  <a:lnTo>
                    <a:pt x="232156" y="19558"/>
                  </a:lnTo>
                  <a:lnTo>
                    <a:pt x="263144" y="23749"/>
                  </a:lnTo>
                  <a:lnTo>
                    <a:pt x="257556" y="108839"/>
                  </a:lnTo>
                  <a:cubicBezTo>
                    <a:pt x="272288" y="120015"/>
                    <a:pt x="275082" y="124968"/>
                    <a:pt x="275082" y="141097"/>
                  </a:cubicBezTo>
                  <a:cubicBezTo>
                    <a:pt x="275082" y="153035"/>
                    <a:pt x="263144" y="380873"/>
                    <a:pt x="263144" y="380873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393952" y="193548"/>
              <a:ext cx="222885" cy="343154"/>
            </a:xfrm>
            <a:custGeom>
              <a:avLst/>
              <a:gdLst/>
              <a:ahLst/>
              <a:cxnLst/>
              <a:rect r="r" b="b" t="t" l="l"/>
              <a:pathLst>
                <a:path h="343154" w="222885">
                  <a:moveTo>
                    <a:pt x="221361" y="191262"/>
                  </a:moveTo>
                  <a:cubicBezTo>
                    <a:pt x="212217" y="189103"/>
                    <a:pt x="208661" y="187706"/>
                    <a:pt x="200279" y="187706"/>
                  </a:cubicBezTo>
                  <a:cubicBezTo>
                    <a:pt x="188341" y="188341"/>
                    <a:pt x="183388" y="200406"/>
                    <a:pt x="171450" y="199009"/>
                  </a:cubicBezTo>
                  <a:cubicBezTo>
                    <a:pt x="164465" y="198247"/>
                    <a:pt x="155321" y="192659"/>
                    <a:pt x="155321" y="192659"/>
                  </a:cubicBezTo>
                  <a:lnTo>
                    <a:pt x="157353" y="187706"/>
                  </a:lnTo>
                  <a:lnTo>
                    <a:pt x="148971" y="179324"/>
                  </a:lnTo>
                  <a:cubicBezTo>
                    <a:pt x="146177" y="135763"/>
                    <a:pt x="149733" y="107569"/>
                    <a:pt x="117983" y="102743"/>
                  </a:cubicBezTo>
                  <a:cubicBezTo>
                    <a:pt x="111633" y="101346"/>
                    <a:pt x="108204" y="100584"/>
                    <a:pt x="101854" y="102743"/>
                  </a:cubicBezTo>
                  <a:cubicBezTo>
                    <a:pt x="85725" y="106934"/>
                    <a:pt x="83566" y="134366"/>
                    <a:pt x="81534" y="140716"/>
                  </a:cubicBezTo>
                  <a:cubicBezTo>
                    <a:pt x="77978" y="154813"/>
                    <a:pt x="78740" y="209550"/>
                    <a:pt x="75946" y="253873"/>
                  </a:cubicBezTo>
                  <a:cubicBezTo>
                    <a:pt x="73787" y="286258"/>
                    <a:pt x="74549" y="299593"/>
                    <a:pt x="69596" y="336169"/>
                  </a:cubicBezTo>
                  <a:cubicBezTo>
                    <a:pt x="69596" y="336169"/>
                    <a:pt x="57658" y="343154"/>
                    <a:pt x="50673" y="340360"/>
                  </a:cubicBezTo>
                  <a:cubicBezTo>
                    <a:pt x="45720" y="338201"/>
                    <a:pt x="46482" y="332613"/>
                    <a:pt x="41529" y="331216"/>
                  </a:cubicBezTo>
                  <a:cubicBezTo>
                    <a:pt x="35941" y="329819"/>
                    <a:pt x="33147" y="337566"/>
                    <a:pt x="27432" y="335407"/>
                  </a:cubicBezTo>
                  <a:cubicBezTo>
                    <a:pt x="25273" y="334645"/>
                    <a:pt x="23241" y="331216"/>
                    <a:pt x="23241" y="331216"/>
                  </a:cubicBezTo>
                  <a:lnTo>
                    <a:pt x="12700" y="341757"/>
                  </a:lnTo>
                  <a:cubicBezTo>
                    <a:pt x="2794" y="323469"/>
                    <a:pt x="0" y="297434"/>
                    <a:pt x="0" y="297434"/>
                  </a:cubicBezTo>
                  <a:cubicBezTo>
                    <a:pt x="635" y="281305"/>
                    <a:pt x="2794" y="262255"/>
                    <a:pt x="5588" y="240538"/>
                  </a:cubicBezTo>
                  <a:cubicBezTo>
                    <a:pt x="11938" y="201168"/>
                    <a:pt x="13970" y="133731"/>
                    <a:pt x="13970" y="126619"/>
                  </a:cubicBezTo>
                  <a:lnTo>
                    <a:pt x="12573" y="70358"/>
                  </a:lnTo>
                  <a:cubicBezTo>
                    <a:pt x="12573" y="23241"/>
                    <a:pt x="23876" y="0"/>
                    <a:pt x="46355" y="0"/>
                  </a:cubicBezTo>
                  <a:cubicBezTo>
                    <a:pt x="64643" y="0"/>
                    <a:pt x="73025" y="54102"/>
                    <a:pt x="72390" y="60452"/>
                  </a:cubicBezTo>
                  <a:cubicBezTo>
                    <a:pt x="91313" y="50546"/>
                    <a:pt x="118110" y="41402"/>
                    <a:pt x="127254" y="41402"/>
                  </a:cubicBezTo>
                  <a:cubicBezTo>
                    <a:pt x="178562" y="41402"/>
                    <a:pt x="222885" y="95504"/>
                    <a:pt x="222885" y="158877"/>
                  </a:cubicBezTo>
                  <a:cubicBezTo>
                    <a:pt x="222885" y="169418"/>
                    <a:pt x="222123" y="180594"/>
                    <a:pt x="221488" y="191262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666748" y="121285"/>
              <a:ext cx="355854" cy="473837"/>
            </a:xfrm>
            <a:custGeom>
              <a:avLst/>
              <a:gdLst/>
              <a:ahLst/>
              <a:cxnLst/>
              <a:rect r="r" b="b" t="t" l="l"/>
              <a:pathLst>
                <a:path h="473837" w="355854">
                  <a:moveTo>
                    <a:pt x="198120" y="77978"/>
                  </a:moveTo>
                  <a:cubicBezTo>
                    <a:pt x="136271" y="77978"/>
                    <a:pt x="113030" y="96901"/>
                    <a:pt x="83566" y="170053"/>
                  </a:cubicBezTo>
                  <a:cubicBezTo>
                    <a:pt x="104013" y="172212"/>
                    <a:pt x="119380" y="173609"/>
                    <a:pt x="129286" y="173609"/>
                  </a:cubicBezTo>
                  <a:cubicBezTo>
                    <a:pt x="153924" y="173609"/>
                    <a:pt x="176403" y="169418"/>
                    <a:pt x="244602" y="149733"/>
                  </a:cubicBezTo>
                  <a:cubicBezTo>
                    <a:pt x="245364" y="144145"/>
                    <a:pt x="234061" y="77978"/>
                    <a:pt x="198247" y="77978"/>
                  </a:cubicBezTo>
                  <a:moveTo>
                    <a:pt x="309372" y="416179"/>
                  </a:moveTo>
                  <a:cubicBezTo>
                    <a:pt x="272796" y="454152"/>
                    <a:pt x="203962" y="473837"/>
                    <a:pt x="187706" y="473837"/>
                  </a:cubicBezTo>
                  <a:cubicBezTo>
                    <a:pt x="109728" y="473837"/>
                    <a:pt x="37211" y="389509"/>
                    <a:pt x="13335" y="294513"/>
                  </a:cubicBezTo>
                  <a:cubicBezTo>
                    <a:pt x="0" y="239649"/>
                    <a:pt x="21082" y="148971"/>
                    <a:pt x="21082" y="148971"/>
                  </a:cubicBezTo>
                  <a:cubicBezTo>
                    <a:pt x="46355" y="77978"/>
                    <a:pt x="68199" y="44958"/>
                    <a:pt x="98425" y="35814"/>
                  </a:cubicBezTo>
                  <a:cubicBezTo>
                    <a:pt x="111125" y="31623"/>
                    <a:pt x="182753" y="0"/>
                    <a:pt x="232029" y="18288"/>
                  </a:cubicBezTo>
                  <a:cubicBezTo>
                    <a:pt x="297434" y="42926"/>
                    <a:pt x="323469" y="165227"/>
                    <a:pt x="323469" y="172212"/>
                  </a:cubicBezTo>
                  <a:cubicBezTo>
                    <a:pt x="323469" y="176403"/>
                    <a:pt x="319278" y="184912"/>
                    <a:pt x="310769" y="193294"/>
                  </a:cubicBezTo>
                  <a:cubicBezTo>
                    <a:pt x="241935" y="218567"/>
                    <a:pt x="206756" y="227076"/>
                    <a:pt x="167386" y="227076"/>
                  </a:cubicBezTo>
                  <a:cubicBezTo>
                    <a:pt x="142113" y="227076"/>
                    <a:pt x="111125" y="224917"/>
                    <a:pt x="75946" y="220726"/>
                  </a:cubicBezTo>
                  <a:cubicBezTo>
                    <a:pt x="73152" y="243205"/>
                    <a:pt x="72390" y="264287"/>
                    <a:pt x="72390" y="281940"/>
                  </a:cubicBezTo>
                  <a:cubicBezTo>
                    <a:pt x="72390" y="350901"/>
                    <a:pt x="115316" y="412750"/>
                    <a:pt x="163830" y="412750"/>
                  </a:cubicBezTo>
                  <a:cubicBezTo>
                    <a:pt x="188468" y="412750"/>
                    <a:pt x="236982" y="392430"/>
                    <a:pt x="265049" y="369189"/>
                  </a:cubicBezTo>
                  <a:cubicBezTo>
                    <a:pt x="286131" y="352298"/>
                    <a:pt x="322707" y="306578"/>
                    <a:pt x="339598" y="312928"/>
                  </a:cubicBezTo>
                  <a:cubicBezTo>
                    <a:pt x="339598" y="312928"/>
                    <a:pt x="337439" y="319278"/>
                    <a:pt x="339598" y="322834"/>
                  </a:cubicBezTo>
                  <a:cubicBezTo>
                    <a:pt x="341757" y="328422"/>
                    <a:pt x="348742" y="324993"/>
                    <a:pt x="352298" y="329819"/>
                  </a:cubicBezTo>
                  <a:cubicBezTo>
                    <a:pt x="355854" y="334645"/>
                    <a:pt x="353695" y="341122"/>
                    <a:pt x="353695" y="345948"/>
                  </a:cubicBezTo>
                  <a:cubicBezTo>
                    <a:pt x="353695" y="360680"/>
                    <a:pt x="331851" y="393065"/>
                    <a:pt x="309372" y="416306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2053590" y="72263"/>
              <a:ext cx="275082" cy="581279"/>
            </a:xfrm>
            <a:custGeom>
              <a:avLst/>
              <a:gdLst/>
              <a:ahLst/>
              <a:cxnLst/>
              <a:rect r="r" b="b" t="t" l="l"/>
              <a:pathLst>
                <a:path h="581279" w="275082">
                  <a:moveTo>
                    <a:pt x="148209" y="357632"/>
                  </a:moveTo>
                  <a:cubicBezTo>
                    <a:pt x="144018" y="340741"/>
                    <a:pt x="156591" y="314071"/>
                    <a:pt x="156591" y="314071"/>
                  </a:cubicBezTo>
                  <a:cubicBezTo>
                    <a:pt x="156591" y="314071"/>
                    <a:pt x="151638" y="305689"/>
                    <a:pt x="147447" y="301371"/>
                  </a:cubicBezTo>
                  <a:cubicBezTo>
                    <a:pt x="131953" y="288036"/>
                    <a:pt x="113665" y="293624"/>
                    <a:pt x="95377" y="301371"/>
                  </a:cubicBezTo>
                  <a:cubicBezTo>
                    <a:pt x="62357" y="316865"/>
                    <a:pt x="65913" y="357632"/>
                    <a:pt x="65913" y="391414"/>
                  </a:cubicBezTo>
                  <a:cubicBezTo>
                    <a:pt x="65913" y="463804"/>
                    <a:pt x="84836" y="511683"/>
                    <a:pt x="113030" y="511683"/>
                  </a:cubicBezTo>
                  <a:cubicBezTo>
                    <a:pt x="133477" y="511683"/>
                    <a:pt x="142621" y="494792"/>
                    <a:pt x="147447" y="453390"/>
                  </a:cubicBezTo>
                  <a:cubicBezTo>
                    <a:pt x="148844" y="430149"/>
                    <a:pt x="151638" y="417576"/>
                    <a:pt x="162941" y="383794"/>
                  </a:cubicBezTo>
                  <a:cubicBezTo>
                    <a:pt x="162941" y="383794"/>
                    <a:pt x="151003" y="369062"/>
                    <a:pt x="148209" y="357759"/>
                  </a:cubicBezTo>
                  <a:moveTo>
                    <a:pt x="262763" y="381000"/>
                  </a:moveTo>
                  <a:lnTo>
                    <a:pt x="257175" y="390144"/>
                  </a:lnTo>
                  <a:cubicBezTo>
                    <a:pt x="257175" y="390144"/>
                    <a:pt x="255016" y="520192"/>
                    <a:pt x="237490" y="574294"/>
                  </a:cubicBezTo>
                  <a:cubicBezTo>
                    <a:pt x="237490" y="574294"/>
                    <a:pt x="224155" y="577088"/>
                    <a:pt x="216408" y="574294"/>
                  </a:cubicBezTo>
                  <a:cubicBezTo>
                    <a:pt x="208026" y="571500"/>
                    <a:pt x="204470" y="567309"/>
                    <a:pt x="198882" y="560959"/>
                  </a:cubicBezTo>
                  <a:cubicBezTo>
                    <a:pt x="194691" y="555371"/>
                    <a:pt x="189738" y="544068"/>
                    <a:pt x="189738" y="544068"/>
                  </a:cubicBezTo>
                  <a:cubicBezTo>
                    <a:pt x="155956" y="571500"/>
                    <a:pt x="134239" y="581279"/>
                    <a:pt x="114554" y="581279"/>
                  </a:cubicBezTo>
                  <a:cubicBezTo>
                    <a:pt x="51308" y="581279"/>
                    <a:pt x="0" y="501777"/>
                    <a:pt x="0" y="404876"/>
                  </a:cubicBezTo>
                  <a:cubicBezTo>
                    <a:pt x="0" y="312039"/>
                    <a:pt x="44323" y="235458"/>
                    <a:pt x="97790" y="235458"/>
                  </a:cubicBezTo>
                  <a:cubicBezTo>
                    <a:pt x="115316" y="235458"/>
                    <a:pt x="136398" y="239014"/>
                    <a:pt x="159004" y="244602"/>
                  </a:cubicBezTo>
                  <a:cubicBezTo>
                    <a:pt x="177292" y="227076"/>
                    <a:pt x="179451" y="220726"/>
                    <a:pt x="179451" y="175006"/>
                  </a:cubicBezTo>
                  <a:cubicBezTo>
                    <a:pt x="179451" y="175006"/>
                    <a:pt x="175895" y="167259"/>
                    <a:pt x="174498" y="162306"/>
                  </a:cubicBezTo>
                  <a:cubicBezTo>
                    <a:pt x="168910" y="141986"/>
                    <a:pt x="182245" y="130683"/>
                    <a:pt x="186436" y="110236"/>
                  </a:cubicBezTo>
                  <a:cubicBezTo>
                    <a:pt x="193421" y="76454"/>
                    <a:pt x="199009" y="26543"/>
                    <a:pt x="199771" y="23114"/>
                  </a:cubicBezTo>
                  <a:cubicBezTo>
                    <a:pt x="200533" y="20320"/>
                    <a:pt x="202565" y="7620"/>
                    <a:pt x="209677" y="4191"/>
                  </a:cubicBezTo>
                  <a:cubicBezTo>
                    <a:pt x="218059" y="0"/>
                    <a:pt x="232156" y="11176"/>
                    <a:pt x="232156" y="11176"/>
                  </a:cubicBezTo>
                  <a:lnTo>
                    <a:pt x="232156" y="19558"/>
                  </a:lnTo>
                  <a:lnTo>
                    <a:pt x="263144" y="23749"/>
                  </a:lnTo>
                  <a:lnTo>
                    <a:pt x="257556" y="108839"/>
                  </a:lnTo>
                  <a:cubicBezTo>
                    <a:pt x="272288" y="120015"/>
                    <a:pt x="275082" y="124968"/>
                    <a:pt x="275082" y="141097"/>
                  </a:cubicBezTo>
                  <a:cubicBezTo>
                    <a:pt x="275082" y="153035"/>
                    <a:pt x="263144" y="380873"/>
                    <a:pt x="263144" y="380873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2433701" y="54356"/>
              <a:ext cx="123825" cy="610997"/>
            </a:xfrm>
            <a:custGeom>
              <a:avLst/>
              <a:gdLst/>
              <a:ahLst/>
              <a:cxnLst/>
              <a:rect r="r" b="b" t="t" l="l"/>
              <a:pathLst>
                <a:path h="610997" w="123825">
                  <a:moveTo>
                    <a:pt x="109093" y="251714"/>
                  </a:moveTo>
                  <a:cubicBezTo>
                    <a:pt x="85217" y="390906"/>
                    <a:pt x="61976" y="610997"/>
                    <a:pt x="61976" y="610997"/>
                  </a:cubicBezTo>
                  <a:lnTo>
                    <a:pt x="6477" y="597662"/>
                  </a:lnTo>
                  <a:cubicBezTo>
                    <a:pt x="5715" y="590677"/>
                    <a:pt x="10033" y="537845"/>
                    <a:pt x="16256" y="507619"/>
                  </a:cubicBezTo>
                  <a:cubicBezTo>
                    <a:pt x="18415" y="495681"/>
                    <a:pt x="21844" y="473202"/>
                    <a:pt x="24003" y="450723"/>
                  </a:cubicBezTo>
                  <a:cubicBezTo>
                    <a:pt x="29591" y="401447"/>
                    <a:pt x="29591" y="323469"/>
                    <a:pt x="29591" y="323469"/>
                  </a:cubicBezTo>
                  <a:lnTo>
                    <a:pt x="37973" y="262382"/>
                  </a:lnTo>
                  <a:cubicBezTo>
                    <a:pt x="14097" y="247650"/>
                    <a:pt x="7747" y="240538"/>
                    <a:pt x="7747" y="226568"/>
                  </a:cubicBezTo>
                  <a:cubicBezTo>
                    <a:pt x="7747" y="216027"/>
                    <a:pt x="11303" y="201295"/>
                    <a:pt x="16891" y="183642"/>
                  </a:cubicBezTo>
                  <a:lnTo>
                    <a:pt x="45085" y="178054"/>
                  </a:lnTo>
                  <a:cubicBezTo>
                    <a:pt x="45085" y="178054"/>
                    <a:pt x="56388" y="125984"/>
                    <a:pt x="81661" y="125349"/>
                  </a:cubicBezTo>
                  <a:cubicBezTo>
                    <a:pt x="105537" y="123952"/>
                    <a:pt x="123825" y="136652"/>
                    <a:pt x="123825" y="170307"/>
                  </a:cubicBezTo>
                  <a:cubicBezTo>
                    <a:pt x="123825" y="183642"/>
                    <a:pt x="114681" y="220218"/>
                    <a:pt x="109093" y="251841"/>
                  </a:cubicBezTo>
                  <a:moveTo>
                    <a:pt x="21844" y="73914"/>
                  </a:moveTo>
                  <a:cubicBezTo>
                    <a:pt x="14859" y="71120"/>
                    <a:pt x="10541" y="70358"/>
                    <a:pt x="6350" y="65405"/>
                  </a:cubicBezTo>
                  <a:cubicBezTo>
                    <a:pt x="0" y="57023"/>
                    <a:pt x="2794" y="47879"/>
                    <a:pt x="6350" y="37973"/>
                  </a:cubicBezTo>
                  <a:cubicBezTo>
                    <a:pt x="14732" y="13335"/>
                    <a:pt x="49276" y="0"/>
                    <a:pt x="70358" y="16129"/>
                  </a:cubicBezTo>
                  <a:cubicBezTo>
                    <a:pt x="81661" y="25273"/>
                    <a:pt x="86487" y="35052"/>
                    <a:pt x="85852" y="49911"/>
                  </a:cubicBezTo>
                  <a:cubicBezTo>
                    <a:pt x="83693" y="76581"/>
                    <a:pt x="46482" y="82931"/>
                    <a:pt x="21844" y="73787"/>
                  </a:cubicBezTo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6278680" y="5546522"/>
            <a:ext cx="1051570" cy="848982"/>
            <a:chOff x="0" y="0"/>
            <a:chExt cx="1051573" cy="848982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592455" y="63119"/>
              <a:ext cx="395478" cy="721995"/>
            </a:xfrm>
            <a:custGeom>
              <a:avLst/>
              <a:gdLst/>
              <a:ahLst/>
              <a:cxnLst/>
              <a:rect r="r" b="b" t="t" l="l"/>
              <a:pathLst>
                <a:path h="721995" w="395478">
                  <a:moveTo>
                    <a:pt x="109728" y="381"/>
                  </a:moveTo>
                  <a:cubicBezTo>
                    <a:pt x="49784" y="381"/>
                    <a:pt x="28194" y="14859"/>
                    <a:pt x="0" y="73279"/>
                  </a:cubicBezTo>
                  <a:cubicBezTo>
                    <a:pt x="10033" y="84836"/>
                    <a:pt x="5715" y="92075"/>
                    <a:pt x="13716" y="101473"/>
                  </a:cubicBezTo>
                  <a:cubicBezTo>
                    <a:pt x="18796" y="107188"/>
                    <a:pt x="29591" y="114427"/>
                    <a:pt x="29591" y="114427"/>
                  </a:cubicBezTo>
                  <a:cubicBezTo>
                    <a:pt x="59944" y="60325"/>
                    <a:pt x="71501" y="48768"/>
                    <a:pt x="114808" y="40767"/>
                  </a:cubicBezTo>
                  <a:cubicBezTo>
                    <a:pt x="121412" y="39497"/>
                    <a:pt x="127889" y="38862"/>
                    <a:pt x="134239" y="38862"/>
                  </a:cubicBezTo>
                  <a:cubicBezTo>
                    <a:pt x="178562" y="38862"/>
                    <a:pt x="214122" y="68453"/>
                    <a:pt x="237490" y="106426"/>
                  </a:cubicBezTo>
                  <a:lnTo>
                    <a:pt x="236728" y="107823"/>
                  </a:lnTo>
                  <a:cubicBezTo>
                    <a:pt x="269240" y="173482"/>
                    <a:pt x="277876" y="200152"/>
                    <a:pt x="277876" y="233426"/>
                  </a:cubicBezTo>
                  <a:cubicBezTo>
                    <a:pt x="277876" y="237744"/>
                    <a:pt x="276479" y="274574"/>
                    <a:pt x="265557" y="298323"/>
                  </a:cubicBezTo>
                  <a:cubicBezTo>
                    <a:pt x="249682" y="331470"/>
                    <a:pt x="236601" y="358902"/>
                    <a:pt x="197739" y="365379"/>
                  </a:cubicBezTo>
                  <a:cubicBezTo>
                    <a:pt x="197739" y="365379"/>
                    <a:pt x="143637" y="350266"/>
                    <a:pt x="105410" y="346583"/>
                  </a:cubicBezTo>
                  <a:cubicBezTo>
                    <a:pt x="105410" y="346583"/>
                    <a:pt x="83058" y="364617"/>
                    <a:pt x="88773" y="376174"/>
                  </a:cubicBezTo>
                  <a:cubicBezTo>
                    <a:pt x="91694" y="381889"/>
                    <a:pt x="95250" y="384810"/>
                    <a:pt x="101727" y="386207"/>
                  </a:cubicBezTo>
                  <a:cubicBezTo>
                    <a:pt x="101727" y="386207"/>
                    <a:pt x="139319" y="410718"/>
                    <a:pt x="166751" y="415798"/>
                  </a:cubicBezTo>
                  <a:cubicBezTo>
                    <a:pt x="173482" y="417068"/>
                    <a:pt x="181483" y="417576"/>
                    <a:pt x="189484" y="417576"/>
                  </a:cubicBezTo>
                  <a:cubicBezTo>
                    <a:pt x="208026" y="417576"/>
                    <a:pt x="225933" y="415163"/>
                    <a:pt x="225933" y="415163"/>
                  </a:cubicBezTo>
                  <a:cubicBezTo>
                    <a:pt x="264160" y="415163"/>
                    <a:pt x="296672" y="436118"/>
                    <a:pt x="320548" y="475742"/>
                  </a:cubicBezTo>
                  <a:cubicBezTo>
                    <a:pt x="320548" y="475742"/>
                    <a:pt x="367538" y="555117"/>
                    <a:pt x="357378" y="607060"/>
                  </a:cubicBezTo>
                  <a:cubicBezTo>
                    <a:pt x="353822" y="622173"/>
                    <a:pt x="352298" y="630936"/>
                    <a:pt x="344424" y="643890"/>
                  </a:cubicBezTo>
                  <a:cubicBezTo>
                    <a:pt x="326644" y="672719"/>
                    <a:pt x="280924" y="677545"/>
                    <a:pt x="249428" y="677545"/>
                  </a:cubicBezTo>
                  <a:cubicBezTo>
                    <a:pt x="233680" y="677545"/>
                    <a:pt x="221488" y="676402"/>
                    <a:pt x="218059" y="676402"/>
                  </a:cubicBezTo>
                  <a:cubicBezTo>
                    <a:pt x="200787" y="676402"/>
                    <a:pt x="187071" y="669925"/>
                    <a:pt x="166878" y="653288"/>
                  </a:cubicBezTo>
                  <a:cubicBezTo>
                    <a:pt x="133731" y="626618"/>
                    <a:pt x="93980" y="579628"/>
                    <a:pt x="85979" y="558800"/>
                  </a:cubicBezTo>
                  <a:cubicBezTo>
                    <a:pt x="76581" y="535686"/>
                    <a:pt x="70104" y="521208"/>
                    <a:pt x="67183" y="519049"/>
                  </a:cubicBezTo>
                  <a:cubicBezTo>
                    <a:pt x="63627" y="516128"/>
                    <a:pt x="54229" y="513969"/>
                    <a:pt x="40513" y="512572"/>
                  </a:cubicBezTo>
                  <a:cubicBezTo>
                    <a:pt x="39116" y="524129"/>
                    <a:pt x="44831" y="587629"/>
                    <a:pt x="61468" y="609219"/>
                  </a:cubicBezTo>
                  <a:cubicBezTo>
                    <a:pt x="75946" y="627253"/>
                    <a:pt x="96774" y="649605"/>
                    <a:pt x="124206" y="676402"/>
                  </a:cubicBezTo>
                  <a:cubicBezTo>
                    <a:pt x="160274" y="711835"/>
                    <a:pt x="177546" y="721106"/>
                    <a:pt x="207137" y="721106"/>
                  </a:cubicBezTo>
                  <a:cubicBezTo>
                    <a:pt x="221615" y="721106"/>
                    <a:pt x="238506" y="721995"/>
                    <a:pt x="256286" y="721995"/>
                  </a:cubicBezTo>
                  <a:cubicBezTo>
                    <a:pt x="300609" y="721995"/>
                    <a:pt x="349758" y="716153"/>
                    <a:pt x="376047" y="674878"/>
                  </a:cubicBezTo>
                  <a:cubicBezTo>
                    <a:pt x="392684" y="648208"/>
                    <a:pt x="395478" y="622173"/>
                    <a:pt x="395478" y="596265"/>
                  </a:cubicBezTo>
                  <a:cubicBezTo>
                    <a:pt x="395478" y="573913"/>
                    <a:pt x="389001" y="527050"/>
                    <a:pt x="368808" y="489458"/>
                  </a:cubicBezTo>
                  <a:cubicBezTo>
                    <a:pt x="343535" y="441071"/>
                    <a:pt x="321183" y="427355"/>
                    <a:pt x="269240" y="390525"/>
                  </a:cubicBezTo>
                  <a:cubicBezTo>
                    <a:pt x="308991" y="336423"/>
                    <a:pt x="322707" y="299593"/>
                    <a:pt x="322707" y="238252"/>
                  </a:cubicBezTo>
                  <a:cubicBezTo>
                    <a:pt x="322707" y="205740"/>
                    <a:pt x="316865" y="173355"/>
                    <a:pt x="306070" y="143002"/>
                  </a:cubicBezTo>
                  <a:cubicBezTo>
                    <a:pt x="290957" y="101219"/>
                    <a:pt x="275717" y="78740"/>
                    <a:pt x="231013" y="35433"/>
                  </a:cubicBezTo>
                  <a:cubicBezTo>
                    <a:pt x="231013" y="35433"/>
                    <a:pt x="157353" y="0"/>
                    <a:pt x="109728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63500" y="63500"/>
              <a:ext cx="487934" cy="721741"/>
            </a:xfrm>
            <a:custGeom>
              <a:avLst/>
              <a:gdLst/>
              <a:ahLst/>
              <a:cxnLst/>
              <a:rect r="r" b="b" t="t" l="l"/>
              <a:pathLst>
                <a:path h="721741" w="487934">
                  <a:moveTo>
                    <a:pt x="483616" y="704469"/>
                  </a:moveTo>
                  <a:cubicBezTo>
                    <a:pt x="483616" y="704469"/>
                    <a:pt x="487934" y="687197"/>
                    <a:pt x="482219" y="678434"/>
                  </a:cubicBezTo>
                  <a:cubicBezTo>
                    <a:pt x="477901" y="671957"/>
                    <a:pt x="464185" y="667639"/>
                    <a:pt x="464185" y="667639"/>
                  </a:cubicBezTo>
                  <a:cubicBezTo>
                    <a:pt x="442468" y="664718"/>
                    <a:pt x="386969" y="665480"/>
                    <a:pt x="362458" y="669036"/>
                  </a:cubicBezTo>
                  <a:cubicBezTo>
                    <a:pt x="350139" y="671195"/>
                    <a:pt x="300355" y="666115"/>
                    <a:pt x="298958" y="666115"/>
                  </a:cubicBezTo>
                  <a:lnTo>
                    <a:pt x="297561" y="666115"/>
                  </a:lnTo>
                  <a:cubicBezTo>
                    <a:pt x="296799" y="666115"/>
                    <a:pt x="232664" y="657479"/>
                    <a:pt x="208026" y="658876"/>
                  </a:cubicBezTo>
                  <a:cubicBezTo>
                    <a:pt x="239014" y="619252"/>
                    <a:pt x="243459" y="611251"/>
                    <a:pt x="267970" y="551307"/>
                  </a:cubicBezTo>
                  <a:cubicBezTo>
                    <a:pt x="303276" y="465455"/>
                    <a:pt x="305562" y="453898"/>
                    <a:pt x="305562" y="365760"/>
                  </a:cubicBezTo>
                  <a:cubicBezTo>
                    <a:pt x="305562" y="155067"/>
                    <a:pt x="297561" y="122555"/>
                    <a:pt x="231902" y="48133"/>
                  </a:cubicBezTo>
                  <a:cubicBezTo>
                    <a:pt x="207391" y="20701"/>
                    <a:pt x="186436" y="5588"/>
                    <a:pt x="169799" y="4826"/>
                  </a:cubicBezTo>
                  <a:lnTo>
                    <a:pt x="95250" y="0"/>
                  </a:lnTo>
                  <a:lnTo>
                    <a:pt x="96012" y="0"/>
                  </a:lnTo>
                  <a:cubicBezTo>
                    <a:pt x="96012" y="0"/>
                    <a:pt x="58420" y="3556"/>
                    <a:pt x="39751" y="16637"/>
                  </a:cubicBezTo>
                  <a:cubicBezTo>
                    <a:pt x="762" y="41910"/>
                    <a:pt x="0" y="91694"/>
                    <a:pt x="0" y="128524"/>
                  </a:cubicBezTo>
                  <a:cubicBezTo>
                    <a:pt x="0" y="143637"/>
                    <a:pt x="14478" y="164592"/>
                    <a:pt x="33147" y="162433"/>
                  </a:cubicBezTo>
                  <a:cubicBezTo>
                    <a:pt x="42545" y="161671"/>
                    <a:pt x="54737" y="150876"/>
                    <a:pt x="54737" y="150876"/>
                  </a:cubicBezTo>
                  <a:cubicBezTo>
                    <a:pt x="54737" y="80899"/>
                    <a:pt x="71374" y="47625"/>
                    <a:pt x="106680" y="47625"/>
                  </a:cubicBezTo>
                  <a:cubicBezTo>
                    <a:pt x="144272" y="47625"/>
                    <a:pt x="193294" y="80137"/>
                    <a:pt x="216408" y="121285"/>
                  </a:cubicBezTo>
                  <a:cubicBezTo>
                    <a:pt x="239522" y="160274"/>
                    <a:pt x="249555" y="227330"/>
                    <a:pt x="249555" y="339979"/>
                  </a:cubicBezTo>
                  <a:cubicBezTo>
                    <a:pt x="249555" y="389001"/>
                    <a:pt x="237998" y="454025"/>
                    <a:pt x="237998" y="454025"/>
                  </a:cubicBezTo>
                  <a:cubicBezTo>
                    <a:pt x="202692" y="578104"/>
                    <a:pt x="191770" y="594106"/>
                    <a:pt x="108077" y="643763"/>
                  </a:cubicBezTo>
                  <a:lnTo>
                    <a:pt x="69088" y="677672"/>
                  </a:lnTo>
                  <a:cubicBezTo>
                    <a:pt x="59055" y="681228"/>
                    <a:pt x="64008" y="696468"/>
                    <a:pt x="69088" y="706628"/>
                  </a:cubicBezTo>
                  <a:cubicBezTo>
                    <a:pt x="72644" y="714502"/>
                    <a:pt x="84328" y="721741"/>
                    <a:pt x="84328" y="721741"/>
                  </a:cubicBezTo>
                  <a:lnTo>
                    <a:pt x="323977" y="716661"/>
                  </a:lnTo>
                  <a:cubicBezTo>
                    <a:pt x="326898" y="716661"/>
                    <a:pt x="483489" y="704342"/>
                    <a:pt x="483489" y="704342"/>
                  </a:cubicBezTo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553935" y="5622303"/>
            <a:ext cx="1280884" cy="728872"/>
            <a:chOff x="0" y="0"/>
            <a:chExt cx="1280884" cy="728878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63500" y="124714"/>
              <a:ext cx="524383" cy="482981"/>
            </a:xfrm>
            <a:custGeom>
              <a:avLst/>
              <a:gdLst/>
              <a:ahLst/>
              <a:cxnLst/>
              <a:rect r="r" b="b" t="t" l="l"/>
              <a:pathLst>
                <a:path h="482981" w="524383">
                  <a:moveTo>
                    <a:pt x="513207" y="324104"/>
                  </a:moveTo>
                  <a:cubicBezTo>
                    <a:pt x="511810" y="375412"/>
                    <a:pt x="511810" y="431038"/>
                    <a:pt x="507619" y="454914"/>
                  </a:cubicBezTo>
                  <a:cubicBezTo>
                    <a:pt x="507619" y="456311"/>
                    <a:pt x="492125" y="469646"/>
                    <a:pt x="485775" y="469646"/>
                  </a:cubicBezTo>
                  <a:cubicBezTo>
                    <a:pt x="454914" y="469646"/>
                    <a:pt x="438023" y="447929"/>
                    <a:pt x="438023" y="407797"/>
                  </a:cubicBezTo>
                  <a:cubicBezTo>
                    <a:pt x="438023" y="401447"/>
                    <a:pt x="454914" y="339598"/>
                    <a:pt x="447167" y="296672"/>
                  </a:cubicBezTo>
                  <a:cubicBezTo>
                    <a:pt x="438785" y="243205"/>
                    <a:pt x="418338" y="196850"/>
                    <a:pt x="382524" y="173609"/>
                  </a:cubicBezTo>
                  <a:cubicBezTo>
                    <a:pt x="371983" y="166624"/>
                    <a:pt x="360680" y="163068"/>
                    <a:pt x="350139" y="163068"/>
                  </a:cubicBezTo>
                  <a:cubicBezTo>
                    <a:pt x="335407" y="163068"/>
                    <a:pt x="317119" y="166624"/>
                    <a:pt x="296672" y="173609"/>
                  </a:cubicBezTo>
                  <a:cubicBezTo>
                    <a:pt x="291084" y="205232"/>
                    <a:pt x="280543" y="237617"/>
                    <a:pt x="275590" y="279781"/>
                  </a:cubicBezTo>
                  <a:cubicBezTo>
                    <a:pt x="270002" y="324104"/>
                    <a:pt x="270002" y="393700"/>
                    <a:pt x="270002" y="393700"/>
                  </a:cubicBezTo>
                  <a:lnTo>
                    <a:pt x="258064" y="452755"/>
                  </a:lnTo>
                  <a:lnTo>
                    <a:pt x="199009" y="454152"/>
                  </a:lnTo>
                  <a:cubicBezTo>
                    <a:pt x="205359" y="373253"/>
                    <a:pt x="207391" y="343027"/>
                    <a:pt x="207391" y="312801"/>
                  </a:cubicBezTo>
                  <a:cubicBezTo>
                    <a:pt x="207391" y="255905"/>
                    <a:pt x="201041" y="234061"/>
                    <a:pt x="170815" y="180594"/>
                  </a:cubicBezTo>
                  <a:cubicBezTo>
                    <a:pt x="170815" y="180594"/>
                    <a:pt x="132080" y="134239"/>
                    <a:pt x="101219" y="140589"/>
                  </a:cubicBezTo>
                  <a:cubicBezTo>
                    <a:pt x="61087" y="148971"/>
                    <a:pt x="77978" y="201041"/>
                    <a:pt x="69596" y="241173"/>
                  </a:cubicBezTo>
                  <a:cubicBezTo>
                    <a:pt x="56261" y="304419"/>
                    <a:pt x="63246" y="402844"/>
                    <a:pt x="63246" y="407797"/>
                  </a:cubicBezTo>
                  <a:cubicBezTo>
                    <a:pt x="63881" y="432435"/>
                    <a:pt x="65405" y="445008"/>
                    <a:pt x="65405" y="447167"/>
                  </a:cubicBezTo>
                  <a:lnTo>
                    <a:pt x="65405" y="448564"/>
                  </a:lnTo>
                  <a:cubicBezTo>
                    <a:pt x="65405" y="454914"/>
                    <a:pt x="62611" y="464058"/>
                    <a:pt x="54864" y="475996"/>
                  </a:cubicBezTo>
                  <a:cubicBezTo>
                    <a:pt x="54864" y="475996"/>
                    <a:pt x="29591" y="482981"/>
                    <a:pt x="16129" y="475996"/>
                  </a:cubicBezTo>
                  <a:cubicBezTo>
                    <a:pt x="8382" y="471805"/>
                    <a:pt x="0" y="459867"/>
                    <a:pt x="0" y="459867"/>
                  </a:cubicBezTo>
                  <a:lnTo>
                    <a:pt x="5588" y="0"/>
                  </a:lnTo>
                  <a:cubicBezTo>
                    <a:pt x="5588" y="0"/>
                    <a:pt x="39370" y="762"/>
                    <a:pt x="56261" y="6350"/>
                  </a:cubicBezTo>
                  <a:cubicBezTo>
                    <a:pt x="59055" y="41529"/>
                    <a:pt x="60452" y="47117"/>
                    <a:pt x="67564" y="67437"/>
                  </a:cubicBezTo>
                  <a:lnTo>
                    <a:pt x="82296" y="51943"/>
                  </a:lnTo>
                  <a:cubicBezTo>
                    <a:pt x="135001" y="70993"/>
                    <a:pt x="151130" y="83566"/>
                    <a:pt x="189865" y="111760"/>
                  </a:cubicBezTo>
                  <a:cubicBezTo>
                    <a:pt x="207391" y="123698"/>
                    <a:pt x="233426" y="145542"/>
                    <a:pt x="233426" y="145542"/>
                  </a:cubicBezTo>
                  <a:lnTo>
                    <a:pt x="237617" y="158877"/>
                  </a:lnTo>
                  <a:cubicBezTo>
                    <a:pt x="237617" y="158877"/>
                    <a:pt x="243332" y="128651"/>
                    <a:pt x="255143" y="114554"/>
                  </a:cubicBezTo>
                  <a:cubicBezTo>
                    <a:pt x="276987" y="90678"/>
                    <a:pt x="304419" y="97663"/>
                    <a:pt x="336677" y="98425"/>
                  </a:cubicBezTo>
                  <a:cubicBezTo>
                    <a:pt x="386588" y="99822"/>
                    <a:pt x="445643" y="119507"/>
                    <a:pt x="455549" y="145542"/>
                  </a:cubicBezTo>
                  <a:cubicBezTo>
                    <a:pt x="455549" y="145542"/>
                    <a:pt x="466852" y="184277"/>
                    <a:pt x="479425" y="205994"/>
                  </a:cubicBezTo>
                  <a:cubicBezTo>
                    <a:pt x="490728" y="227076"/>
                    <a:pt x="508254" y="232029"/>
                    <a:pt x="516001" y="254508"/>
                  </a:cubicBezTo>
                  <a:cubicBezTo>
                    <a:pt x="524383" y="280543"/>
                    <a:pt x="514604" y="297434"/>
                    <a:pt x="513207" y="324104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626745" y="97282"/>
              <a:ext cx="358648" cy="531495"/>
            </a:xfrm>
            <a:custGeom>
              <a:avLst/>
              <a:gdLst/>
              <a:ahLst/>
              <a:cxnLst/>
              <a:rect r="r" b="b" t="t" l="l"/>
              <a:pathLst>
                <a:path h="531495" w="358648">
                  <a:moveTo>
                    <a:pt x="161671" y="252349"/>
                  </a:moveTo>
                  <a:cubicBezTo>
                    <a:pt x="92075" y="252349"/>
                    <a:pt x="67437" y="268478"/>
                    <a:pt x="67437" y="314198"/>
                  </a:cubicBezTo>
                  <a:cubicBezTo>
                    <a:pt x="67437" y="349377"/>
                    <a:pt x="80772" y="385953"/>
                    <a:pt x="99822" y="399923"/>
                  </a:cubicBezTo>
                  <a:cubicBezTo>
                    <a:pt x="117348" y="414020"/>
                    <a:pt x="150495" y="430149"/>
                    <a:pt x="196850" y="447802"/>
                  </a:cubicBezTo>
                  <a:cubicBezTo>
                    <a:pt x="210947" y="452755"/>
                    <a:pt x="229870" y="460502"/>
                    <a:pt x="253746" y="472440"/>
                  </a:cubicBezTo>
                  <a:cubicBezTo>
                    <a:pt x="277622" y="400050"/>
                    <a:pt x="282575" y="375412"/>
                    <a:pt x="290322" y="277749"/>
                  </a:cubicBezTo>
                  <a:cubicBezTo>
                    <a:pt x="290322" y="277749"/>
                    <a:pt x="206629" y="252476"/>
                    <a:pt x="161671" y="252476"/>
                  </a:cubicBezTo>
                  <a:moveTo>
                    <a:pt x="307975" y="525907"/>
                  </a:moveTo>
                  <a:cubicBezTo>
                    <a:pt x="307975" y="525907"/>
                    <a:pt x="294640" y="527939"/>
                    <a:pt x="286893" y="525907"/>
                  </a:cubicBezTo>
                  <a:cubicBezTo>
                    <a:pt x="281305" y="523748"/>
                    <a:pt x="280543" y="517398"/>
                    <a:pt x="274193" y="516763"/>
                  </a:cubicBezTo>
                  <a:cubicBezTo>
                    <a:pt x="265811" y="516763"/>
                    <a:pt x="258699" y="531495"/>
                    <a:pt x="258699" y="531495"/>
                  </a:cubicBezTo>
                  <a:cubicBezTo>
                    <a:pt x="258699" y="531495"/>
                    <a:pt x="61849" y="485140"/>
                    <a:pt x="18923" y="383921"/>
                  </a:cubicBezTo>
                  <a:cubicBezTo>
                    <a:pt x="6985" y="357251"/>
                    <a:pt x="0" y="336042"/>
                    <a:pt x="0" y="311531"/>
                  </a:cubicBezTo>
                  <a:cubicBezTo>
                    <a:pt x="0" y="236347"/>
                    <a:pt x="55499" y="193421"/>
                    <a:pt x="150495" y="193421"/>
                  </a:cubicBezTo>
                  <a:cubicBezTo>
                    <a:pt x="189103" y="193421"/>
                    <a:pt x="220853" y="196215"/>
                    <a:pt x="293878" y="208153"/>
                  </a:cubicBezTo>
                  <a:cubicBezTo>
                    <a:pt x="293116" y="153289"/>
                    <a:pt x="303022" y="132207"/>
                    <a:pt x="276352" y="99187"/>
                  </a:cubicBezTo>
                  <a:cubicBezTo>
                    <a:pt x="249682" y="66167"/>
                    <a:pt x="217932" y="58420"/>
                    <a:pt x="175768" y="59055"/>
                  </a:cubicBezTo>
                  <a:cubicBezTo>
                    <a:pt x="144780" y="59817"/>
                    <a:pt x="100584" y="82931"/>
                    <a:pt x="100584" y="82931"/>
                  </a:cubicBezTo>
                  <a:cubicBezTo>
                    <a:pt x="100584" y="82931"/>
                    <a:pt x="50673" y="98425"/>
                    <a:pt x="38735" y="77343"/>
                  </a:cubicBezTo>
                  <a:cubicBezTo>
                    <a:pt x="33782" y="68961"/>
                    <a:pt x="34544" y="52705"/>
                    <a:pt x="34544" y="52705"/>
                  </a:cubicBezTo>
                  <a:cubicBezTo>
                    <a:pt x="54229" y="17526"/>
                    <a:pt x="117475" y="0"/>
                    <a:pt x="175133" y="2794"/>
                  </a:cubicBezTo>
                  <a:cubicBezTo>
                    <a:pt x="282702" y="9144"/>
                    <a:pt x="358648" y="61214"/>
                    <a:pt x="358648" y="208788"/>
                  </a:cubicBezTo>
                  <a:cubicBezTo>
                    <a:pt x="358648" y="351536"/>
                    <a:pt x="350901" y="400685"/>
                    <a:pt x="307975" y="525907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093597" y="54356"/>
              <a:ext cx="123825" cy="610997"/>
            </a:xfrm>
            <a:custGeom>
              <a:avLst/>
              <a:gdLst/>
              <a:ahLst/>
              <a:cxnLst/>
              <a:rect r="r" b="b" t="t" l="l"/>
              <a:pathLst>
                <a:path h="610997" w="123825">
                  <a:moveTo>
                    <a:pt x="108966" y="251714"/>
                  </a:moveTo>
                  <a:cubicBezTo>
                    <a:pt x="85090" y="390906"/>
                    <a:pt x="61849" y="610997"/>
                    <a:pt x="61849" y="610997"/>
                  </a:cubicBezTo>
                  <a:lnTo>
                    <a:pt x="6350" y="597662"/>
                  </a:lnTo>
                  <a:cubicBezTo>
                    <a:pt x="5715" y="590677"/>
                    <a:pt x="9906" y="537845"/>
                    <a:pt x="16256" y="507619"/>
                  </a:cubicBezTo>
                  <a:cubicBezTo>
                    <a:pt x="18415" y="495681"/>
                    <a:pt x="21844" y="473202"/>
                    <a:pt x="24003" y="450723"/>
                  </a:cubicBezTo>
                  <a:cubicBezTo>
                    <a:pt x="29591" y="401447"/>
                    <a:pt x="29591" y="323469"/>
                    <a:pt x="29591" y="323469"/>
                  </a:cubicBezTo>
                  <a:lnTo>
                    <a:pt x="38100" y="262382"/>
                  </a:lnTo>
                  <a:cubicBezTo>
                    <a:pt x="14224" y="247650"/>
                    <a:pt x="7874" y="240538"/>
                    <a:pt x="7874" y="226568"/>
                  </a:cubicBezTo>
                  <a:cubicBezTo>
                    <a:pt x="7874" y="216027"/>
                    <a:pt x="11430" y="201295"/>
                    <a:pt x="17018" y="183642"/>
                  </a:cubicBezTo>
                  <a:lnTo>
                    <a:pt x="45085" y="178054"/>
                  </a:lnTo>
                  <a:cubicBezTo>
                    <a:pt x="45085" y="178054"/>
                    <a:pt x="56388" y="125984"/>
                    <a:pt x="81661" y="125349"/>
                  </a:cubicBezTo>
                  <a:cubicBezTo>
                    <a:pt x="105537" y="123952"/>
                    <a:pt x="123825" y="136652"/>
                    <a:pt x="123825" y="170307"/>
                  </a:cubicBezTo>
                  <a:cubicBezTo>
                    <a:pt x="123825" y="183642"/>
                    <a:pt x="114681" y="220218"/>
                    <a:pt x="109093" y="251841"/>
                  </a:cubicBezTo>
                  <a:moveTo>
                    <a:pt x="21844" y="73914"/>
                  </a:moveTo>
                  <a:cubicBezTo>
                    <a:pt x="14859" y="71120"/>
                    <a:pt x="10541" y="70358"/>
                    <a:pt x="6350" y="65405"/>
                  </a:cubicBezTo>
                  <a:cubicBezTo>
                    <a:pt x="0" y="57023"/>
                    <a:pt x="2794" y="47879"/>
                    <a:pt x="6350" y="37973"/>
                  </a:cubicBezTo>
                  <a:cubicBezTo>
                    <a:pt x="14732" y="13335"/>
                    <a:pt x="49276" y="0"/>
                    <a:pt x="70358" y="16129"/>
                  </a:cubicBezTo>
                  <a:cubicBezTo>
                    <a:pt x="81661" y="25273"/>
                    <a:pt x="86487" y="35052"/>
                    <a:pt x="85852" y="49911"/>
                  </a:cubicBezTo>
                  <a:cubicBezTo>
                    <a:pt x="83693" y="76581"/>
                    <a:pt x="46482" y="82931"/>
                    <a:pt x="21844" y="73787"/>
                  </a:cubicBezTo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22" id="22"/>
          <p:cNvGrpSpPr>
            <a:grpSpLocks noChangeAspect="true"/>
          </p:cNvGrpSpPr>
          <p:nvPr/>
        </p:nvGrpSpPr>
        <p:grpSpPr>
          <a:xfrm rot="0">
            <a:off x="6039936" y="944528"/>
            <a:ext cx="4869447" cy="1990735"/>
            <a:chOff x="0" y="0"/>
            <a:chExt cx="4869447" cy="1990738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1108964" y="254635"/>
              <a:ext cx="1217930" cy="1686433"/>
            </a:xfrm>
            <a:custGeom>
              <a:avLst/>
              <a:gdLst/>
              <a:ahLst/>
              <a:cxnLst/>
              <a:rect r="r" b="b" t="t" l="l"/>
              <a:pathLst>
                <a:path h="1686433" w="1217930">
                  <a:moveTo>
                    <a:pt x="471932" y="1141603"/>
                  </a:moveTo>
                  <a:cubicBezTo>
                    <a:pt x="467995" y="1163447"/>
                    <a:pt x="463550" y="1191768"/>
                    <a:pt x="500507" y="1239774"/>
                  </a:cubicBezTo>
                  <a:cubicBezTo>
                    <a:pt x="550037" y="1306703"/>
                    <a:pt x="621411" y="1333754"/>
                    <a:pt x="698500" y="1341501"/>
                  </a:cubicBezTo>
                  <a:cubicBezTo>
                    <a:pt x="812165" y="1352931"/>
                    <a:pt x="941832" y="1321435"/>
                    <a:pt x="1048258" y="1296670"/>
                  </a:cubicBezTo>
                  <a:cubicBezTo>
                    <a:pt x="1057783" y="1353058"/>
                    <a:pt x="1067308" y="1409319"/>
                    <a:pt x="1078865" y="1465961"/>
                  </a:cubicBezTo>
                  <a:cubicBezTo>
                    <a:pt x="1091184" y="1513713"/>
                    <a:pt x="1103376" y="1561465"/>
                    <a:pt x="1113790" y="1608963"/>
                  </a:cubicBezTo>
                  <a:cubicBezTo>
                    <a:pt x="936498" y="1646809"/>
                    <a:pt x="757174" y="1686433"/>
                    <a:pt x="572389" y="1668018"/>
                  </a:cubicBezTo>
                  <a:cubicBezTo>
                    <a:pt x="515620" y="1662430"/>
                    <a:pt x="321056" y="1638554"/>
                    <a:pt x="181102" y="1502664"/>
                  </a:cubicBezTo>
                  <a:cubicBezTo>
                    <a:pt x="139446" y="1463040"/>
                    <a:pt x="105029" y="1410970"/>
                    <a:pt x="78613" y="1359535"/>
                  </a:cubicBezTo>
                  <a:cubicBezTo>
                    <a:pt x="50800" y="1301369"/>
                    <a:pt x="0" y="1176528"/>
                    <a:pt x="14351" y="1007491"/>
                  </a:cubicBezTo>
                  <a:cubicBezTo>
                    <a:pt x="18034" y="963549"/>
                    <a:pt x="30607" y="864997"/>
                    <a:pt x="86360" y="762000"/>
                  </a:cubicBezTo>
                  <a:cubicBezTo>
                    <a:pt x="212725" y="528574"/>
                    <a:pt x="453771" y="437388"/>
                    <a:pt x="697357" y="461645"/>
                  </a:cubicBezTo>
                  <a:cubicBezTo>
                    <a:pt x="910463" y="482854"/>
                    <a:pt x="1028446" y="587756"/>
                    <a:pt x="1084199" y="655320"/>
                  </a:cubicBezTo>
                  <a:cubicBezTo>
                    <a:pt x="1108202" y="686562"/>
                    <a:pt x="1138936" y="733933"/>
                    <a:pt x="1170559" y="819023"/>
                  </a:cubicBezTo>
                  <a:cubicBezTo>
                    <a:pt x="1181989" y="853440"/>
                    <a:pt x="1203071" y="917575"/>
                    <a:pt x="1211961" y="1007110"/>
                  </a:cubicBezTo>
                  <a:cubicBezTo>
                    <a:pt x="1217930" y="1080897"/>
                    <a:pt x="1215136" y="1138174"/>
                    <a:pt x="1210691" y="1215263"/>
                  </a:cubicBezTo>
                  <a:close/>
                  <a:moveTo>
                    <a:pt x="872998" y="35941"/>
                  </a:moveTo>
                  <a:cubicBezTo>
                    <a:pt x="909320" y="90551"/>
                    <a:pt x="945515" y="145034"/>
                    <a:pt x="979678" y="201676"/>
                  </a:cubicBezTo>
                  <a:cubicBezTo>
                    <a:pt x="1016000" y="256286"/>
                    <a:pt x="1048004" y="312674"/>
                    <a:pt x="1082167" y="369189"/>
                  </a:cubicBezTo>
                  <a:lnTo>
                    <a:pt x="846709" y="345694"/>
                  </a:lnTo>
                  <a:lnTo>
                    <a:pt x="694055" y="142113"/>
                  </a:lnTo>
                  <a:lnTo>
                    <a:pt x="515874" y="312674"/>
                  </a:lnTo>
                  <a:lnTo>
                    <a:pt x="276352" y="288798"/>
                  </a:lnTo>
                  <a:lnTo>
                    <a:pt x="536321" y="0"/>
                  </a:lnTo>
                  <a:lnTo>
                    <a:pt x="873125" y="35814"/>
                  </a:lnTo>
                  <a:moveTo>
                    <a:pt x="854710" y="951357"/>
                  </a:moveTo>
                  <a:cubicBezTo>
                    <a:pt x="842899" y="872617"/>
                    <a:pt x="832993" y="820674"/>
                    <a:pt x="771525" y="774573"/>
                  </a:cubicBezTo>
                  <a:cubicBezTo>
                    <a:pt x="734949" y="746633"/>
                    <a:pt x="696595" y="740537"/>
                    <a:pt x="682371" y="739140"/>
                  </a:cubicBezTo>
                  <a:cubicBezTo>
                    <a:pt x="613410" y="732282"/>
                    <a:pt x="542417" y="771652"/>
                    <a:pt x="508254" y="836930"/>
                  </a:cubicBezTo>
                  <a:cubicBezTo>
                    <a:pt x="489204" y="868299"/>
                    <a:pt x="486156" y="903351"/>
                    <a:pt x="483235" y="914273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1108964" y="254635"/>
              <a:ext cx="1217930" cy="1686433"/>
            </a:xfrm>
            <a:custGeom>
              <a:avLst/>
              <a:gdLst/>
              <a:ahLst/>
              <a:cxnLst/>
              <a:rect r="r" b="b" t="t" l="l"/>
              <a:pathLst>
                <a:path h="1686433" w="1217930">
                  <a:moveTo>
                    <a:pt x="471932" y="1141603"/>
                  </a:moveTo>
                  <a:cubicBezTo>
                    <a:pt x="467995" y="1163447"/>
                    <a:pt x="463550" y="1191768"/>
                    <a:pt x="500507" y="1239774"/>
                  </a:cubicBezTo>
                  <a:cubicBezTo>
                    <a:pt x="550037" y="1306703"/>
                    <a:pt x="621411" y="1333754"/>
                    <a:pt x="698500" y="1341501"/>
                  </a:cubicBezTo>
                  <a:cubicBezTo>
                    <a:pt x="812165" y="1352931"/>
                    <a:pt x="941832" y="1321435"/>
                    <a:pt x="1048258" y="1296670"/>
                  </a:cubicBezTo>
                  <a:cubicBezTo>
                    <a:pt x="1057783" y="1353058"/>
                    <a:pt x="1067308" y="1409319"/>
                    <a:pt x="1078865" y="1465961"/>
                  </a:cubicBezTo>
                  <a:cubicBezTo>
                    <a:pt x="1091184" y="1513713"/>
                    <a:pt x="1103376" y="1561465"/>
                    <a:pt x="1113790" y="1608963"/>
                  </a:cubicBezTo>
                  <a:cubicBezTo>
                    <a:pt x="936498" y="1646809"/>
                    <a:pt x="757174" y="1686433"/>
                    <a:pt x="572389" y="1668018"/>
                  </a:cubicBezTo>
                  <a:cubicBezTo>
                    <a:pt x="515620" y="1662430"/>
                    <a:pt x="321056" y="1638554"/>
                    <a:pt x="181102" y="1502664"/>
                  </a:cubicBezTo>
                  <a:cubicBezTo>
                    <a:pt x="139446" y="1463040"/>
                    <a:pt x="105029" y="1410970"/>
                    <a:pt x="78613" y="1359535"/>
                  </a:cubicBezTo>
                  <a:cubicBezTo>
                    <a:pt x="50800" y="1301369"/>
                    <a:pt x="0" y="1176528"/>
                    <a:pt x="14351" y="1007491"/>
                  </a:cubicBezTo>
                  <a:cubicBezTo>
                    <a:pt x="18034" y="963549"/>
                    <a:pt x="30607" y="864997"/>
                    <a:pt x="86360" y="762000"/>
                  </a:cubicBezTo>
                  <a:cubicBezTo>
                    <a:pt x="212725" y="528574"/>
                    <a:pt x="453771" y="437388"/>
                    <a:pt x="697357" y="461645"/>
                  </a:cubicBezTo>
                  <a:cubicBezTo>
                    <a:pt x="910463" y="482854"/>
                    <a:pt x="1028446" y="587756"/>
                    <a:pt x="1084199" y="655320"/>
                  </a:cubicBezTo>
                  <a:cubicBezTo>
                    <a:pt x="1108202" y="686562"/>
                    <a:pt x="1138936" y="733933"/>
                    <a:pt x="1170559" y="819023"/>
                  </a:cubicBezTo>
                  <a:cubicBezTo>
                    <a:pt x="1181989" y="853440"/>
                    <a:pt x="1203071" y="917575"/>
                    <a:pt x="1211961" y="1007110"/>
                  </a:cubicBezTo>
                  <a:cubicBezTo>
                    <a:pt x="1217930" y="1080897"/>
                    <a:pt x="1215136" y="1138174"/>
                    <a:pt x="1210691" y="1215263"/>
                  </a:cubicBezTo>
                  <a:close/>
                  <a:moveTo>
                    <a:pt x="872998" y="35941"/>
                  </a:moveTo>
                  <a:cubicBezTo>
                    <a:pt x="909320" y="90551"/>
                    <a:pt x="945515" y="145034"/>
                    <a:pt x="979678" y="201676"/>
                  </a:cubicBezTo>
                  <a:cubicBezTo>
                    <a:pt x="1016000" y="256286"/>
                    <a:pt x="1048004" y="312674"/>
                    <a:pt x="1082167" y="369189"/>
                  </a:cubicBezTo>
                  <a:lnTo>
                    <a:pt x="846709" y="345694"/>
                  </a:lnTo>
                  <a:lnTo>
                    <a:pt x="694055" y="142113"/>
                  </a:lnTo>
                  <a:lnTo>
                    <a:pt x="515874" y="312674"/>
                  </a:lnTo>
                  <a:lnTo>
                    <a:pt x="276352" y="288798"/>
                  </a:lnTo>
                  <a:lnTo>
                    <a:pt x="536321" y="0"/>
                  </a:lnTo>
                  <a:lnTo>
                    <a:pt x="873125" y="35814"/>
                  </a:lnTo>
                  <a:moveTo>
                    <a:pt x="854710" y="951357"/>
                  </a:moveTo>
                  <a:cubicBezTo>
                    <a:pt x="842899" y="872617"/>
                    <a:pt x="832993" y="820674"/>
                    <a:pt x="771525" y="774573"/>
                  </a:cubicBezTo>
                  <a:cubicBezTo>
                    <a:pt x="734949" y="746633"/>
                    <a:pt x="696595" y="740537"/>
                    <a:pt x="682371" y="739140"/>
                  </a:cubicBezTo>
                  <a:cubicBezTo>
                    <a:pt x="613410" y="732282"/>
                    <a:pt x="542417" y="771652"/>
                    <a:pt x="508254" y="836930"/>
                  </a:cubicBezTo>
                  <a:cubicBezTo>
                    <a:pt x="489204" y="868299"/>
                    <a:pt x="486156" y="903351"/>
                    <a:pt x="483235" y="914273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2443099" y="326009"/>
              <a:ext cx="1020445" cy="1593850"/>
            </a:xfrm>
            <a:custGeom>
              <a:avLst/>
              <a:gdLst/>
              <a:ahLst/>
              <a:cxnLst/>
              <a:rect r="r" b="b" t="t" l="l"/>
              <a:pathLst>
                <a:path h="1593850" w="1020445">
                  <a:moveTo>
                    <a:pt x="170688" y="451739"/>
                  </a:moveTo>
                  <a:lnTo>
                    <a:pt x="134239" y="52070"/>
                  </a:lnTo>
                  <a:lnTo>
                    <a:pt x="621030" y="0"/>
                  </a:lnTo>
                  <a:lnTo>
                    <a:pt x="657479" y="399669"/>
                  </a:lnTo>
                  <a:lnTo>
                    <a:pt x="923163" y="371221"/>
                  </a:lnTo>
                  <a:lnTo>
                    <a:pt x="958850" y="762127"/>
                  </a:lnTo>
                  <a:lnTo>
                    <a:pt x="688975" y="790956"/>
                  </a:lnTo>
                  <a:lnTo>
                    <a:pt x="705866" y="975360"/>
                  </a:lnTo>
                  <a:cubicBezTo>
                    <a:pt x="709676" y="1017143"/>
                    <a:pt x="710692" y="1028065"/>
                    <a:pt x="716661" y="1049528"/>
                  </a:cubicBezTo>
                  <a:cubicBezTo>
                    <a:pt x="741553" y="1142238"/>
                    <a:pt x="804418" y="1135507"/>
                    <a:pt x="843026" y="1131443"/>
                  </a:cubicBezTo>
                  <a:cubicBezTo>
                    <a:pt x="875411" y="1128014"/>
                    <a:pt x="891540" y="1124077"/>
                    <a:pt x="947420" y="1109218"/>
                  </a:cubicBezTo>
                  <a:lnTo>
                    <a:pt x="1020445" y="1482852"/>
                  </a:lnTo>
                  <a:cubicBezTo>
                    <a:pt x="905256" y="1521714"/>
                    <a:pt x="762127" y="1570355"/>
                    <a:pt x="636270" y="1583817"/>
                  </a:cubicBezTo>
                  <a:cubicBezTo>
                    <a:pt x="609854" y="1586611"/>
                    <a:pt x="543052" y="1593850"/>
                    <a:pt x="473583" y="1574673"/>
                  </a:cubicBezTo>
                  <a:cubicBezTo>
                    <a:pt x="439928" y="1565021"/>
                    <a:pt x="338455" y="1531366"/>
                    <a:pt x="288163" y="1428242"/>
                  </a:cubicBezTo>
                  <a:cubicBezTo>
                    <a:pt x="263144" y="1377696"/>
                    <a:pt x="250698" y="1310259"/>
                    <a:pt x="243332" y="1251204"/>
                  </a:cubicBezTo>
                  <a:lnTo>
                    <a:pt x="205613" y="838327"/>
                  </a:lnTo>
                  <a:lnTo>
                    <a:pt x="35306" y="856615"/>
                  </a:lnTo>
                  <a:lnTo>
                    <a:pt x="0" y="47015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443099" y="326009"/>
              <a:ext cx="1020445" cy="1593850"/>
            </a:xfrm>
            <a:custGeom>
              <a:avLst/>
              <a:gdLst/>
              <a:ahLst/>
              <a:cxnLst/>
              <a:rect r="r" b="b" t="t" l="l"/>
              <a:pathLst>
                <a:path h="1593850" w="1020445">
                  <a:moveTo>
                    <a:pt x="170688" y="451739"/>
                  </a:moveTo>
                  <a:lnTo>
                    <a:pt x="134239" y="52070"/>
                  </a:lnTo>
                  <a:lnTo>
                    <a:pt x="621030" y="0"/>
                  </a:lnTo>
                  <a:lnTo>
                    <a:pt x="657479" y="399669"/>
                  </a:lnTo>
                  <a:lnTo>
                    <a:pt x="923163" y="371221"/>
                  </a:lnTo>
                  <a:lnTo>
                    <a:pt x="958850" y="762127"/>
                  </a:lnTo>
                  <a:lnTo>
                    <a:pt x="688975" y="790956"/>
                  </a:lnTo>
                  <a:lnTo>
                    <a:pt x="705866" y="975360"/>
                  </a:lnTo>
                  <a:cubicBezTo>
                    <a:pt x="709676" y="1017143"/>
                    <a:pt x="710692" y="1028065"/>
                    <a:pt x="716661" y="1049528"/>
                  </a:cubicBezTo>
                  <a:cubicBezTo>
                    <a:pt x="741553" y="1142238"/>
                    <a:pt x="804418" y="1135507"/>
                    <a:pt x="843026" y="1131443"/>
                  </a:cubicBezTo>
                  <a:cubicBezTo>
                    <a:pt x="875411" y="1128014"/>
                    <a:pt x="891540" y="1124077"/>
                    <a:pt x="947420" y="1109218"/>
                  </a:cubicBezTo>
                  <a:lnTo>
                    <a:pt x="1020445" y="1482852"/>
                  </a:lnTo>
                  <a:cubicBezTo>
                    <a:pt x="905256" y="1521714"/>
                    <a:pt x="762127" y="1570355"/>
                    <a:pt x="636270" y="1583817"/>
                  </a:cubicBezTo>
                  <a:cubicBezTo>
                    <a:pt x="609854" y="1586611"/>
                    <a:pt x="543052" y="1593850"/>
                    <a:pt x="473583" y="1574673"/>
                  </a:cubicBezTo>
                  <a:cubicBezTo>
                    <a:pt x="439928" y="1565021"/>
                    <a:pt x="338455" y="1531366"/>
                    <a:pt x="288163" y="1428242"/>
                  </a:cubicBezTo>
                  <a:cubicBezTo>
                    <a:pt x="263144" y="1377696"/>
                    <a:pt x="250698" y="1310259"/>
                    <a:pt x="243332" y="1251204"/>
                  </a:cubicBezTo>
                  <a:lnTo>
                    <a:pt x="205613" y="838327"/>
                  </a:lnTo>
                  <a:lnTo>
                    <a:pt x="35306" y="856615"/>
                  </a:lnTo>
                  <a:lnTo>
                    <a:pt x="0" y="47015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3538093" y="711835"/>
              <a:ext cx="1267840" cy="1213612"/>
            </a:xfrm>
            <a:custGeom>
              <a:avLst/>
              <a:gdLst/>
              <a:ahLst/>
              <a:cxnLst/>
              <a:rect r="r" b="b" t="t" l="l"/>
              <a:pathLst>
                <a:path h="1213612" w="1267840">
                  <a:moveTo>
                    <a:pt x="489585" y="699389"/>
                  </a:moveTo>
                  <a:cubicBezTo>
                    <a:pt x="487553" y="721487"/>
                    <a:pt x="485394" y="750189"/>
                    <a:pt x="528066" y="794258"/>
                  </a:cubicBezTo>
                  <a:cubicBezTo>
                    <a:pt x="585851" y="855980"/>
                    <a:pt x="662813" y="875919"/>
                    <a:pt x="743966" y="875919"/>
                  </a:cubicBezTo>
                  <a:cubicBezTo>
                    <a:pt x="863727" y="875919"/>
                    <a:pt x="996315" y="831850"/>
                    <a:pt x="1105281" y="796544"/>
                  </a:cubicBezTo>
                  <a:cubicBezTo>
                    <a:pt x="1120267" y="851789"/>
                    <a:pt x="1135253" y="906907"/>
                    <a:pt x="1152271" y="962025"/>
                  </a:cubicBezTo>
                  <a:cubicBezTo>
                    <a:pt x="1169417" y="1008380"/>
                    <a:pt x="1186562" y="1054735"/>
                    <a:pt x="1201548" y="1101090"/>
                  </a:cubicBezTo>
                  <a:cubicBezTo>
                    <a:pt x="1019811" y="1156335"/>
                    <a:pt x="835914" y="1213612"/>
                    <a:pt x="641350" y="1213612"/>
                  </a:cubicBezTo>
                  <a:cubicBezTo>
                    <a:pt x="581533" y="1213612"/>
                    <a:pt x="376174" y="1209167"/>
                    <a:pt x="218059" y="1087882"/>
                  </a:cubicBezTo>
                  <a:cubicBezTo>
                    <a:pt x="170942" y="1052576"/>
                    <a:pt x="130429" y="1004062"/>
                    <a:pt x="98298" y="955548"/>
                  </a:cubicBezTo>
                  <a:cubicBezTo>
                    <a:pt x="64135" y="900430"/>
                    <a:pt x="0" y="781177"/>
                    <a:pt x="0" y="611251"/>
                  </a:cubicBezTo>
                  <a:cubicBezTo>
                    <a:pt x="0" y="567055"/>
                    <a:pt x="4191" y="467868"/>
                    <a:pt x="53467" y="359664"/>
                  </a:cubicBezTo>
                  <a:cubicBezTo>
                    <a:pt x="164719" y="114681"/>
                    <a:pt x="408305" y="0"/>
                    <a:pt x="664845" y="0"/>
                  </a:cubicBezTo>
                  <a:cubicBezTo>
                    <a:pt x="889381" y="0"/>
                    <a:pt x="1021969" y="92710"/>
                    <a:pt x="1086104" y="154432"/>
                  </a:cubicBezTo>
                  <a:cubicBezTo>
                    <a:pt x="1113917" y="183134"/>
                    <a:pt x="1150239" y="227330"/>
                    <a:pt x="1190879" y="308864"/>
                  </a:cubicBezTo>
                  <a:cubicBezTo>
                    <a:pt x="1205865" y="342011"/>
                    <a:pt x="1233678" y="403860"/>
                    <a:pt x="1250696" y="491998"/>
                  </a:cubicBezTo>
                  <a:cubicBezTo>
                    <a:pt x="1263523" y="564896"/>
                    <a:pt x="1265682" y="622173"/>
                    <a:pt x="1267841" y="699389"/>
                  </a:cubicBezTo>
                  <a:close/>
                  <a:moveTo>
                    <a:pt x="872490" y="472186"/>
                  </a:moveTo>
                  <a:cubicBezTo>
                    <a:pt x="853186" y="394970"/>
                    <a:pt x="838200" y="344170"/>
                    <a:pt x="769747" y="304419"/>
                  </a:cubicBezTo>
                  <a:cubicBezTo>
                    <a:pt x="729107" y="280162"/>
                    <a:pt x="688594" y="278003"/>
                    <a:pt x="673608" y="278003"/>
                  </a:cubicBezTo>
                  <a:cubicBezTo>
                    <a:pt x="600837" y="278003"/>
                    <a:pt x="530352" y="324358"/>
                    <a:pt x="500380" y="392811"/>
                  </a:cubicBezTo>
                  <a:cubicBezTo>
                    <a:pt x="483235" y="425958"/>
                    <a:pt x="483235" y="461264"/>
                    <a:pt x="481076" y="47218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3538093" y="711835"/>
              <a:ext cx="1267840" cy="1213612"/>
            </a:xfrm>
            <a:custGeom>
              <a:avLst/>
              <a:gdLst/>
              <a:ahLst/>
              <a:cxnLst/>
              <a:rect r="r" b="b" t="t" l="l"/>
              <a:pathLst>
                <a:path h="1213612" w="1267840">
                  <a:moveTo>
                    <a:pt x="489585" y="699389"/>
                  </a:moveTo>
                  <a:cubicBezTo>
                    <a:pt x="487553" y="721487"/>
                    <a:pt x="485394" y="750189"/>
                    <a:pt x="528066" y="794258"/>
                  </a:cubicBezTo>
                  <a:cubicBezTo>
                    <a:pt x="585851" y="855980"/>
                    <a:pt x="662813" y="875919"/>
                    <a:pt x="743966" y="875919"/>
                  </a:cubicBezTo>
                  <a:cubicBezTo>
                    <a:pt x="863727" y="875919"/>
                    <a:pt x="996315" y="831850"/>
                    <a:pt x="1105281" y="796544"/>
                  </a:cubicBezTo>
                  <a:cubicBezTo>
                    <a:pt x="1120267" y="851789"/>
                    <a:pt x="1135253" y="906907"/>
                    <a:pt x="1152271" y="962025"/>
                  </a:cubicBezTo>
                  <a:cubicBezTo>
                    <a:pt x="1169417" y="1008380"/>
                    <a:pt x="1186562" y="1054735"/>
                    <a:pt x="1201548" y="1101090"/>
                  </a:cubicBezTo>
                  <a:cubicBezTo>
                    <a:pt x="1019811" y="1156335"/>
                    <a:pt x="835914" y="1213612"/>
                    <a:pt x="641350" y="1213612"/>
                  </a:cubicBezTo>
                  <a:cubicBezTo>
                    <a:pt x="581533" y="1213612"/>
                    <a:pt x="376174" y="1209167"/>
                    <a:pt x="218059" y="1087882"/>
                  </a:cubicBezTo>
                  <a:cubicBezTo>
                    <a:pt x="170942" y="1052576"/>
                    <a:pt x="130429" y="1004062"/>
                    <a:pt x="98298" y="955548"/>
                  </a:cubicBezTo>
                  <a:cubicBezTo>
                    <a:pt x="64135" y="900430"/>
                    <a:pt x="0" y="781177"/>
                    <a:pt x="0" y="611251"/>
                  </a:cubicBezTo>
                  <a:cubicBezTo>
                    <a:pt x="0" y="567055"/>
                    <a:pt x="4191" y="467868"/>
                    <a:pt x="53467" y="359664"/>
                  </a:cubicBezTo>
                  <a:cubicBezTo>
                    <a:pt x="164719" y="114681"/>
                    <a:pt x="408305" y="0"/>
                    <a:pt x="664845" y="0"/>
                  </a:cubicBezTo>
                  <a:cubicBezTo>
                    <a:pt x="889381" y="0"/>
                    <a:pt x="1021969" y="92710"/>
                    <a:pt x="1086104" y="154432"/>
                  </a:cubicBezTo>
                  <a:cubicBezTo>
                    <a:pt x="1113917" y="183134"/>
                    <a:pt x="1150239" y="227330"/>
                    <a:pt x="1190879" y="308864"/>
                  </a:cubicBezTo>
                  <a:cubicBezTo>
                    <a:pt x="1205865" y="342011"/>
                    <a:pt x="1233678" y="403860"/>
                    <a:pt x="1250696" y="491998"/>
                  </a:cubicBezTo>
                  <a:cubicBezTo>
                    <a:pt x="1263523" y="564896"/>
                    <a:pt x="1265682" y="622173"/>
                    <a:pt x="1267841" y="699389"/>
                  </a:cubicBezTo>
                  <a:close/>
                  <a:moveTo>
                    <a:pt x="872490" y="472186"/>
                  </a:moveTo>
                  <a:cubicBezTo>
                    <a:pt x="853186" y="394970"/>
                    <a:pt x="838200" y="344170"/>
                    <a:pt x="769747" y="304419"/>
                  </a:cubicBezTo>
                  <a:cubicBezTo>
                    <a:pt x="729107" y="280162"/>
                    <a:pt x="688594" y="278003"/>
                    <a:pt x="673608" y="278003"/>
                  </a:cubicBezTo>
                  <a:cubicBezTo>
                    <a:pt x="600837" y="278003"/>
                    <a:pt x="530352" y="324358"/>
                    <a:pt x="500380" y="392811"/>
                  </a:cubicBezTo>
                  <a:cubicBezTo>
                    <a:pt x="483235" y="425958"/>
                    <a:pt x="483235" y="461264"/>
                    <a:pt x="481076" y="47218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9" id="29"/>
            <p:cNvSpPr/>
            <p:nvPr/>
          </p:nvSpPr>
          <p:spPr>
            <a:xfrm flipH="false" flipV="false" rot="0">
              <a:off x="63500" y="63500"/>
              <a:ext cx="973836" cy="1822450"/>
            </a:xfrm>
            <a:custGeom>
              <a:avLst/>
              <a:gdLst/>
              <a:ahLst/>
              <a:cxnLst/>
              <a:rect r="r" b="b" t="t" l="l"/>
              <a:pathLst>
                <a:path h="1822450" w="973836">
                  <a:moveTo>
                    <a:pt x="180721" y="698246"/>
                  </a:moveTo>
                  <a:lnTo>
                    <a:pt x="166751" y="611378"/>
                  </a:lnTo>
                  <a:cubicBezTo>
                    <a:pt x="151511" y="491109"/>
                    <a:pt x="157607" y="386842"/>
                    <a:pt x="213233" y="282321"/>
                  </a:cubicBezTo>
                  <a:cubicBezTo>
                    <a:pt x="240792" y="234569"/>
                    <a:pt x="270002" y="197739"/>
                    <a:pt x="310007" y="163322"/>
                  </a:cubicBezTo>
                  <a:cubicBezTo>
                    <a:pt x="350393" y="131064"/>
                    <a:pt x="388874" y="112649"/>
                    <a:pt x="437261" y="92456"/>
                  </a:cubicBezTo>
                  <a:cubicBezTo>
                    <a:pt x="553085" y="52832"/>
                    <a:pt x="604266" y="36449"/>
                    <a:pt x="821817" y="0"/>
                  </a:cubicBezTo>
                  <a:lnTo>
                    <a:pt x="878332" y="352171"/>
                  </a:lnTo>
                  <a:cubicBezTo>
                    <a:pt x="836168" y="360172"/>
                    <a:pt x="794004" y="368046"/>
                    <a:pt x="750189" y="378460"/>
                  </a:cubicBezTo>
                  <a:cubicBezTo>
                    <a:pt x="706755" y="391160"/>
                    <a:pt x="671957" y="406527"/>
                    <a:pt x="655066" y="443357"/>
                  </a:cubicBezTo>
                  <a:cubicBezTo>
                    <a:pt x="634238" y="494284"/>
                    <a:pt x="646430" y="557022"/>
                    <a:pt x="656717" y="608838"/>
                  </a:cubicBezTo>
                  <a:lnTo>
                    <a:pt x="911860" y="560959"/>
                  </a:lnTo>
                  <a:lnTo>
                    <a:pt x="973836" y="947928"/>
                  </a:lnTo>
                  <a:lnTo>
                    <a:pt x="726821" y="994410"/>
                  </a:lnTo>
                  <a:lnTo>
                    <a:pt x="845058" y="1731518"/>
                  </a:lnTo>
                  <a:lnTo>
                    <a:pt x="361061" y="1822450"/>
                  </a:lnTo>
                  <a:lnTo>
                    <a:pt x="242824" y="1085469"/>
                  </a:lnTo>
                  <a:lnTo>
                    <a:pt x="62103" y="1119251"/>
                  </a:lnTo>
                  <a:lnTo>
                    <a:pt x="0" y="732282"/>
                  </a:lnTo>
                  <a:close/>
                </a:path>
              </a:pathLst>
            </a:custGeom>
            <a:solidFill>
              <a:srgbClr val="F0921E"/>
            </a:solidFill>
          </p:spPr>
        </p:sp>
      </p:grpSp>
      <p:grpSp>
        <p:nvGrpSpPr>
          <p:cNvPr name="Group 30" id="30"/>
          <p:cNvGrpSpPr>
            <a:grpSpLocks noChangeAspect="true"/>
          </p:cNvGrpSpPr>
          <p:nvPr/>
        </p:nvGrpSpPr>
        <p:grpSpPr>
          <a:xfrm rot="0">
            <a:off x="3401978" y="2953750"/>
            <a:ext cx="7503538" cy="2479538"/>
            <a:chOff x="0" y="0"/>
            <a:chExt cx="7503528" cy="2479535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1248283" y="863600"/>
              <a:ext cx="1346708" cy="1175385"/>
            </a:xfrm>
            <a:custGeom>
              <a:avLst/>
              <a:gdLst/>
              <a:ahLst/>
              <a:cxnLst/>
              <a:rect r="r" b="b" t="t" l="l"/>
              <a:pathLst>
                <a:path h="1175385" w="1346708">
                  <a:moveTo>
                    <a:pt x="60198" y="461645"/>
                  </a:moveTo>
                  <a:cubicBezTo>
                    <a:pt x="0" y="803275"/>
                    <a:pt x="178435" y="1034415"/>
                    <a:pt x="578866" y="1105027"/>
                  </a:cubicBezTo>
                  <a:cubicBezTo>
                    <a:pt x="977392" y="1175385"/>
                    <a:pt x="1227963" y="1019810"/>
                    <a:pt x="1288161" y="678180"/>
                  </a:cubicBezTo>
                  <a:cubicBezTo>
                    <a:pt x="1346708" y="346075"/>
                    <a:pt x="1159764" y="140843"/>
                    <a:pt x="761238" y="70612"/>
                  </a:cubicBezTo>
                  <a:cubicBezTo>
                    <a:pt x="360807" y="0"/>
                    <a:pt x="118745" y="129540"/>
                    <a:pt x="60198" y="461645"/>
                  </a:cubicBezTo>
                  <a:moveTo>
                    <a:pt x="568833" y="551307"/>
                  </a:moveTo>
                  <a:cubicBezTo>
                    <a:pt x="589534" y="433705"/>
                    <a:pt x="617982" y="338836"/>
                    <a:pt x="711073" y="355219"/>
                  </a:cubicBezTo>
                  <a:cubicBezTo>
                    <a:pt x="804164" y="371602"/>
                    <a:pt x="800227" y="470789"/>
                    <a:pt x="779526" y="588391"/>
                  </a:cubicBezTo>
                  <a:cubicBezTo>
                    <a:pt x="754126" y="732663"/>
                    <a:pt x="721995" y="836549"/>
                    <a:pt x="629031" y="820166"/>
                  </a:cubicBezTo>
                  <a:cubicBezTo>
                    <a:pt x="536067" y="803783"/>
                    <a:pt x="543433" y="695452"/>
                    <a:pt x="568833" y="551180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2569083" y="489839"/>
              <a:ext cx="609854" cy="1482217"/>
            </a:xfrm>
            <a:custGeom>
              <a:avLst/>
              <a:gdLst/>
              <a:ahLst/>
              <a:cxnLst/>
              <a:rect r="r" b="b" t="t" l="l"/>
              <a:pathLst>
                <a:path h="1482217" w="609854">
                  <a:moveTo>
                    <a:pt x="513080" y="334010"/>
                  </a:moveTo>
                  <a:lnTo>
                    <a:pt x="29210" y="376301"/>
                  </a:lnTo>
                  <a:lnTo>
                    <a:pt x="0" y="42291"/>
                  </a:lnTo>
                  <a:lnTo>
                    <a:pt x="483870" y="0"/>
                  </a:lnTo>
                  <a:close/>
                  <a:moveTo>
                    <a:pt x="38481" y="481965"/>
                  </a:moveTo>
                  <a:lnTo>
                    <a:pt x="522351" y="439674"/>
                  </a:lnTo>
                  <a:lnTo>
                    <a:pt x="609854" y="1439926"/>
                  </a:lnTo>
                  <a:lnTo>
                    <a:pt x="125984" y="148221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3304667" y="913003"/>
              <a:ext cx="1038733" cy="1077087"/>
            </a:xfrm>
            <a:custGeom>
              <a:avLst/>
              <a:gdLst/>
              <a:ahLst/>
              <a:cxnLst/>
              <a:rect r="r" b="b" t="t" l="l"/>
              <a:pathLst>
                <a:path h="1077087" w="1038733">
                  <a:moveTo>
                    <a:pt x="30607" y="676783"/>
                  </a:moveTo>
                  <a:cubicBezTo>
                    <a:pt x="117856" y="740537"/>
                    <a:pt x="253111" y="787146"/>
                    <a:pt x="377952" y="798068"/>
                  </a:cubicBezTo>
                  <a:cubicBezTo>
                    <a:pt x="458597" y="805053"/>
                    <a:pt x="555879" y="798195"/>
                    <a:pt x="560324" y="748284"/>
                  </a:cubicBezTo>
                  <a:cubicBezTo>
                    <a:pt x="571119" y="625348"/>
                    <a:pt x="0" y="695325"/>
                    <a:pt x="33782" y="309499"/>
                  </a:cubicBezTo>
                  <a:cubicBezTo>
                    <a:pt x="58928" y="21463"/>
                    <a:pt x="387858" y="0"/>
                    <a:pt x="625856" y="20828"/>
                  </a:cubicBezTo>
                  <a:cubicBezTo>
                    <a:pt x="746760" y="31369"/>
                    <a:pt x="866267" y="59309"/>
                    <a:pt x="983107" y="94615"/>
                  </a:cubicBezTo>
                  <a:lnTo>
                    <a:pt x="959612" y="363474"/>
                  </a:lnTo>
                  <a:cubicBezTo>
                    <a:pt x="860933" y="320040"/>
                    <a:pt x="759206" y="287909"/>
                    <a:pt x="649859" y="278384"/>
                  </a:cubicBezTo>
                  <a:cubicBezTo>
                    <a:pt x="567309" y="271145"/>
                    <a:pt x="482092" y="271399"/>
                    <a:pt x="476758" y="332867"/>
                  </a:cubicBezTo>
                  <a:cubicBezTo>
                    <a:pt x="467741" y="436499"/>
                    <a:pt x="1038733" y="366522"/>
                    <a:pt x="1005840" y="742823"/>
                  </a:cubicBezTo>
                  <a:cubicBezTo>
                    <a:pt x="980821" y="1028954"/>
                    <a:pt x="647700" y="1077087"/>
                    <a:pt x="419227" y="1057148"/>
                  </a:cubicBezTo>
                  <a:cubicBezTo>
                    <a:pt x="279019" y="1044829"/>
                    <a:pt x="138938" y="1009396"/>
                    <a:pt x="5715" y="962914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4393311" y="519557"/>
              <a:ext cx="609854" cy="1482090"/>
            </a:xfrm>
            <a:custGeom>
              <a:avLst/>
              <a:gdLst/>
              <a:ahLst/>
              <a:cxnLst/>
              <a:rect r="r" b="b" t="t" l="l"/>
              <a:pathLst>
                <a:path h="1482090" w="609854">
                  <a:moveTo>
                    <a:pt x="580644" y="376301"/>
                  </a:moveTo>
                  <a:lnTo>
                    <a:pt x="96774" y="334010"/>
                  </a:lnTo>
                  <a:lnTo>
                    <a:pt x="125984" y="0"/>
                  </a:lnTo>
                  <a:lnTo>
                    <a:pt x="609854" y="42291"/>
                  </a:lnTo>
                  <a:close/>
                  <a:moveTo>
                    <a:pt x="87503" y="439547"/>
                  </a:moveTo>
                  <a:lnTo>
                    <a:pt x="571373" y="481838"/>
                  </a:lnTo>
                  <a:lnTo>
                    <a:pt x="483870" y="1482090"/>
                  </a:lnTo>
                  <a:lnTo>
                    <a:pt x="0" y="143979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5094732" y="864489"/>
              <a:ext cx="1241552" cy="1131189"/>
            </a:xfrm>
            <a:custGeom>
              <a:avLst/>
              <a:gdLst/>
              <a:ahLst/>
              <a:cxnLst/>
              <a:rect r="r" b="b" t="t" l="l"/>
              <a:pathLst>
                <a:path h="1131189" w="1241552">
                  <a:moveTo>
                    <a:pt x="0" y="132461"/>
                  </a:moveTo>
                  <a:lnTo>
                    <a:pt x="456184" y="84582"/>
                  </a:lnTo>
                  <a:lnTo>
                    <a:pt x="474345" y="257048"/>
                  </a:lnTo>
                  <a:lnTo>
                    <a:pt x="478155" y="256667"/>
                  </a:lnTo>
                  <a:cubicBezTo>
                    <a:pt x="520954" y="110744"/>
                    <a:pt x="647319" y="41275"/>
                    <a:pt x="783463" y="26924"/>
                  </a:cubicBezTo>
                  <a:cubicBezTo>
                    <a:pt x="1040257" y="0"/>
                    <a:pt x="1148334" y="124206"/>
                    <a:pt x="1168654" y="317754"/>
                  </a:cubicBezTo>
                  <a:lnTo>
                    <a:pt x="1241552" y="1011682"/>
                  </a:lnTo>
                  <a:lnTo>
                    <a:pt x="758571" y="1062482"/>
                  </a:lnTo>
                  <a:lnTo>
                    <a:pt x="698119" y="487426"/>
                  </a:lnTo>
                  <a:cubicBezTo>
                    <a:pt x="692023" y="429895"/>
                    <a:pt x="683895" y="351282"/>
                    <a:pt x="599567" y="360172"/>
                  </a:cubicBezTo>
                  <a:cubicBezTo>
                    <a:pt x="513333" y="369189"/>
                    <a:pt x="521588" y="447802"/>
                    <a:pt x="527557" y="505333"/>
                  </a:cubicBezTo>
                  <a:lnTo>
                    <a:pt x="588010" y="1080389"/>
                  </a:lnTo>
                  <a:lnTo>
                    <a:pt x="105029" y="113118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6418325" y="906018"/>
              <a:ext cx="1062863" cy="1089279"/>
            </a:xfrm>
            <a:custGeom>
              <a:avLst/>
              <a:gdLst/>
              <a:ahLst/>
              <a:cxnLst/>
              <a:rect r="r" b="b" t="t" l="l"/>
              <a:pathLst>
                <a:path h="1089279" w="1062863">
                  <a:moveTo>
                    <a:pt x="40006" y="657225"/>
                  </a:moveTo>
                  <a:cubicBezTo>
                    <a:pt x="123826" y="725424"/>
                    <a:pt x="256414" y="779145"/>
                    <a:pt x="380493" y="796544"/>
                  </a:cubicBezTo>
                  <a:cubicBezTo>
                    <a:pt x="460630" y="807847"/>
                    <a:pt x="558293" y="805942"/>
                    <a:pt x="565151" y="756412"/>
                  </a:cubicBezTo>
                  <a:cubicBezTo>
                    <a:pt x="582296" y="634238"/>
                    <a:pt x="8383" y="674243"/>
                    <a:pt x="62358" y="290576"/>
                  </a:cubicBezTo>
                  <a:cubicBezTo>
                    <a:pt x="102617" y="4318"/>
                    <a:pt x="432055" y="0"/>
                    <a:pt x="668783" y="33274"/>
                  </a:cubicBezTo>
                  <a:cubicBezTo>
                    <a:pt x="789052" y="50165"/>
                    <a:pt x="906908" y="84328"/>
                    <a:pt x="1021716" y="125730"/>
                  </a:cubicBezTo>
                  <a:lnTo>
                    <a:pt x="984124" y="392938"/>
                  </a:lnTo>
                  <a:cubicBezTo>
                    <a:pt x="887731" y="344424"/>
                    <a:pt x="787909" y="306959"/>
                    <a:pt x="679197" y="291719"/>
                  </a:cubicBezTo>
                  <a:cubicBezTo>
                    <a:pt x="597155" y="280162"/>
                    <a:pt x="512065" y="275971"/>
                    <a:pt x="503428" y="337058"/>
                  </a:cubicBezTo>
                  <a:cubicBezTo>
                    <a:pt x="488950" y="440055"/>
                    <a:pt x="1062863" y="400050"/>
                    <a:pt x="1010285" y="774192"/>
                  </a:cubicBezTo>
                  <a:cubicBezTo>
                    <a:pt x="970280" y="1058545"/>
                    <a:pt x="635127" y="1089279"/>
                    <a:pt x="408051" y="1057402"/>
                  </a:cubicBezTo>
                  <a:cubicBezTo>
                    <a:pt x="268733" y="1037844"/>
                    <a:pt x="130683" y="995045"/>
                    <a:pt x="0" y="941705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130937" y="2075815"/>
              <a:ext cx="7275702" cy="340106"/>
            </a:xfrm>
            <a:custGeom>
              <a:avLst/>
              <a:gdLst/>
              <a:ahLst/>
              <a:cxnLst/>
              <a:rect r="r" b="b" t="t" l="l"/>
              <a:pathLst>
                <a:path h="340106" w="7275702">
                  <a:moveTo>
                    <a:pt x="2103247" y="0"/>
                  </a:moveTo>
                  <a:lnTo>
                    <a:pt x="881126" y="15367"/>
                  </a:lnTo>
                  <a:lnTo>
                    <a:pt x="14224" y="46101"/>
                  </a:lnTo>
                  <a:lnTo>
                    <a:pt x="0" y="307594"/>
                  </a:lnTo>
                  <a:cubicBezTo>
                    <a:pt x="0" y="307594"/>
                    <a:pt x="533527" y="340106"/>
                    <a:pt x="857504" y="340106"/>
                  </a:cubicBezTo>
                  <a:cubicBezTo>
                    <a:pt x="979043" y="340106"/>
                    <a:pt x="1070991" y="335534"/>
                    <a:pt x="1094232" y="322961"/>
                  </a:cubicBezTo>
                  <a:cubicBezTo>
                    <a:pt x="1122680" y="307594"/>
                    <a:pt x="1258443" y="302514"/>
                    <a:pt x="1426845" y="302514"/>
                  </a:cubicBezTo>
                  <a:cubicBezTo>
                    <a:pt x="1763649" y="302514"/>
                    <a:pt x="2231009" y="322961"/>
                    <a:pt x="2231009" y="322961"/>
                  </a:cubicBezTo>
                  <a:lnTo>
                    <a:pt x="3737356" y="292227"/>
                  </a:lnTo>
                  <a:lnTo>
                    <a:pt x="5058918" y="276860"/>
                  </a:lnTo>
                  <a:lnTo>
                    <a:pt x="5669914" y="261366"/>
                  </a:lnTo>
                  <a:lnTo>
                    <a:pt x="6394703" y="292227"/>
                  </a:lnTo>
                  <a:lnTo>
                    <a:pt x="7275702" y="338328"/>
                  </a:lnTo>
                  <a:lnTo>
                    <a:pt x="7247255" y="61468"/>
                  </a:lnTo>
                  <a:lnTo>
                    <a:pt x="5371464" y="30734"/>
                  </a:lnTo>
                  <a:lnTo>
                    <a:pt x="4049902" y="61468"/>
                  </a:lnTo>
                  <a:lnTo>
                    <a:pt x="2998342" y="30734"/>
                  </a:lnTo>
                  <a:lnTo>
                    <a:pt x="2103119" y="0"/>
                  </a:lnTo>
                  <a:close/>
                </a:path>
              </a:pathLst>
            </a:custGeom>
            <a:solidFill>
              <a:srgbClr val="F0921E"/>
            </a:solidFill>
          </p:spPr>
        </p:sp>
        <p:sp>
          <p:nvSpPr>
            <p:cNvPr name="Freeform 38" id="38"/>
            <p:cNvSpPr/>
            <p:nvPr/>
          </p:nvSpPr>
          <p:spPr>
            <a:xfrm flipH="false" flipV="false" rot="0">
              <a:off x="139192" y="63500"/>
              <a:ext cx="7275576" cy="369062"/>
            </a:xfrm>
            <a:custGeom>
              <a:avLst/>
              <a:gdLst/>
              <a:ahLst/>
              <a:cxnLst/>
              <a:rect r="r" b="b" t="t" l="l"/>
              <a:pathLst>
                <a:path h="369062" w="7275576">
                  <a:moveTo>
                    <a:pt x="28321" y="61468"/>
                  </a:moveTo>
                  <a:lnTo>
                    <a:pt x="1904111" y="30734"/>
                  </a:lnTo>
                  <a:lnTo>
                    <a:pt x="3225673" y="61468"/>
                  </a:lnTo>
                  <a:lnTo>
                    <a:pt x="4277233" y="30734"/>
                  </a:lnTo>
                  <a:lnTo>
                    <a:pt x="5172456" y="0"/>
                  </a:lnTo>
                  <a:lnTo>
                    <a:pt x="6394450" y="15367"/>
                  </a:lnTo>
                  <a:lnTo>
                    <a:pt x="7261352" y="46101"/>
                  </a:lnTo>
                  <a:lnTo>
                    <a:pt x="7275576" y="307594"/>
                  </a:lnTo>
                  <a:cubicBezTo>
                    <a:pt x="7275576" y="307594"/>
                    <a:pt x="6266688" y="369062"/>
                    <a:pt x="6181344" y="322961"/>
                  </a:cubicBezTo>
                  <a:cubicBezTo>
                    <a:pt x="6096000" y="276860"/>
                    <a:pt x="5044566" y="322961"/>
                    <a:pt x="5044566" y="322961"/>
                  </a:cubicBezTo>
                  <a:lnTo>
                    <a:pt x="3538346" y="292227"/>
                  </a:lnTo>
                  <a:lnTo>
                    <a:pt x="2216658" y="276860"/>
                  </a:lnTo>
                  <a:lnTo>
                    <a:pt x="1605661" y="261493"/>
                  </a:lnTo>
                  <a:lnTo>
                    <a:pt x="880999" y="292354"/>
                  </a:lnTo>
                  <a:lnTo>
                    <a:pt x="0" y="338455"/>
                  </a:lnTo>
                  <a:close/>
                </a:path>
              </a:pathLst>
            </a:custGeom>
            <a:solidFill>
              <a:srgbClr val="F0921E"/>
            </a:solidFill>
          </p:spPr>
        </p:sp>
        <p:sp>
          <p:nvSpPr>
            <p:cNvPr name="Freeform 39" id="39"/>
            <p:cNvSpPr/>
            <p:nvPr/>
          </p:nvSpPr>
          <p:spPr>
            <a:xfrm flipH="false" flipV="false" rot="0">
              <a:off x="789813" y="185801"/>
              <a:ext cx="542544" cy="663575"/>
            </a:xfrm>
            <a:custGeom>
              <a:avLst/>
              <a:gdLst/>
              <a:ahLst/>
              <a:cxnLst/>
              <a:rect r="r" b="b" t="t" l="l"/>
              <a:pathLst>
                <a:path h="663575" w="542544">
                  <a:moveTo>
                    <a:pt x="542544" y="576961"/>
                  </a:moveTo>
                  <a:lnTo>
                    <a:pt x="440817" y="0"/>
                  </a:lnTo>
                  <a:lnTo>
                    <a:pt x="246888" y="34163"/>
                  </a:lnTo>
                  <a:lnTo>
                    <a:pt x="287147" y="261874"/>
                  </a:lnTo>
                  <a:lnTo>
                    <a:pt x="285623" y="262128"/>
                  </a:lnTo>
                  <a:cubicBezTo>
                    <a:pt x="248031" y="224282"/>
                    <a:pt x="205613" y="213614"/>
                    <a:pt x="154051" y="222631"/>
                  </a:cubicBezTo>
                  <a:cubicBezTo>
                    <a:pt x="33274" y="243967"/>
                    <a:pt x="0" y="347345"/>
                    <a:pt x="19050" y="455803"/>
                  </a:cubicBezTo>
                  <a:cubicBezTo>
                    <a:pt x="39497" y="572008"/>
                    <a:pt x="104902" y="663575"/>
                    <a:pt x="233426" y="640969"/>
                  </a:cubicBezTo>
                  <a:cubicBezTo>
                    <a:pt x="296545" y="629793"/>
                    <a:pt x="331851" y="600583"/>
                    <a:pt x="348107" y="535813"/>
                  </a:cubicBezTo>
                  <a:lnTo>
                    <a:pt x="349631" y="535559"/>
                  </a:lnTo>
                  <a:lnTo>
                    <a:pt x="362585" y="608711"/>
                  </a:lnTo>
                  <a:close/>
                  <a:moveTo>
                    <a:pt x="318389" y="407924"/>
                  </a:moveTo>
                  <a:cubicBezTo>
                    <a:pt x="324993" y="445643"/>
                    <a:pt x="326771" y="491363"/>
                    <a:pt x="285242" y="498602"/>
                  </a:cubicBezTo>
                  <a:cubicBezTo>
                    <a:pt x="242951" y="506095"/>
                    <a:pt x="228092" y="462661"/>
                    <a:pt x="220726" y="420370"/>
                  </a:cubicBezTo>
                  <a:cubicBezTo>
                    <a:pt x="213360" y="378841"/>
                    <a:pt x="212979" y="336042"/>
                    <a:pt x="253746" y="328930"/>
                  </a:cubicBezTo>
                  <a:cubicBezTo>
                    <a:pt x="296799" y="321310"/>
                    <a:pt x="310388" y="361823"/>
                    <a:pt x="318516" y="407924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323467" y="272415"/>
              <a:ext cx="491871" cy="475361"/>
            </a:xfrm>
            <a:custGeom>
              <a:avLst/>
              <a:gdLst/>
              <a:ahLst/>
              <a:cxnLst/>
              <a:rect r="r" b="b" t="t" l="l"/>
              <a:pathLst>
                <a:path h="475361" w="491871">
                  <a:moveTo>
                    <a:pt x="491871" y="246634"/>
                  </a:moveTo>
                  <a:lnTo>
                    <a:pt x="487680" y="222758"/>
                  </a:lnTo>
                  <a:cubicBezTo>
                    <a:pt x="463804" y="87376"/>
                    <a:pt x="392049" y="0"/>
                    <a:pt x="236601" y="27432"/>
                  </a:cubicBezTo>
                  <a:cubicBezTo>
                    <a:pt x="74295" y="56007"/>
                    <a:pt x="0" y="138938"/>
                    <a:pt x="23749" y="273558"/>
                  </a:cubicBezTo>
                  <a:cubicBezTo>
                    <a:pt x="48133" y="412115"/>
                    <a:pt x="148209" y="475361"/>
                    <a:pt x="310515" y="446786"/>
                  </a:cubicBezTo>
                  <a:cubicBezTo>
                    <a:pt x="378206" y="434848"/>
                    <a:pt x="438531" y="417068"/>
                    <a:pt x="487299" y="391795"/>
                  </a:cubicBezTo>
                  <a:lnTo>
                    <a:pt x="469011" y="287909"/>
                  </a:lnTo>
                  <a:cubicBezTo>
                    <a:pt x="441071" y="309499"/>
                    <a:pt x="394970" y="327152"/>
                    <a:pt x="341884" y="336550"/>
                  </a:cubicBezTo>
                  <a:cubicBezTo>
                    <a:pt x="284861" y="346583"/>
                    <a:pt x="235966" y="343281"/>
                    <a:pt x="224028" y="293878"/>
                  </a:cubicBezTo>
                  <a:close/>
                  <a:moveTo>
                    <a:pt x="208407" y="209296"/>
                  </a:moveTo>
                  <a:cubicBezTo>
                    <a:pt x="200533" y="178181"/>
                    <a:pt x="202184" y="128778"/>
                    <a:pt x="246761" y="120777"/>
                  </a:cubicBezTo>
                  <a:cubicBezTo>
                    <a:pt x="290576" y="113030"/>
                    <a:pt x="303784" y="160655"/>
                    <a:pt x="309245" y="19151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799844" y="208280"/>
              <a:ext cx="466471" cy="448183"/>
            </a:xfrm>
            <a:custGeom>
              <a:avLst/>
              <a:gdLst/>
              <a:ahLst/>
              <a:cxnLst/>
              <a:rect r="r" b="b" t="t" l="l"/>
              <a:pathLst>
                <a:path h="448183" w="466471">
                  <a:moveTo>
                    <a:pt x="57658" y="329438"/>
                  </a:moveTo>
                  <a:cubicBezTo>
                    <a:pt x="98552" y="345186"/>
                    <a:pt x="156337" y="349377"/>
                    <a:pt x="206375" y="340487"/>
                  </a:cubicBezTo>
                  <a:cubicBezTo>
                    <a:pt x="238760" y="334772"/>
                    <a:pt x="276098" y="321818"/>
                    <a:pt x="272542" y="301879"/>
                  </a:cubicBezTo>
                  <a:cubicBezTo>
                    <a:pt x="263906" y="252603"/>
                    <a:pt x="47625" y="339979"/>
                    <a:pt x="20320" y="185293"/>
                  </a:cubicBezTo>
                  <a:cubicBezTo>
                    <a:pt x="0" y="69850"/>
                    <a:pt x="126492" y="26924"/>
                    <a:pt x="221869" y="10160"/>
                  </a:cubicBezTo>
                  <a:cubicBezTo>
                    <a:pt x="270383" y="1651"/>
                    <a:pt x="320040" y="0"/>
                    <a:pt x="369570" y="1524"/>
                  </a:cubicBezTo>
                  <a:lnTo>
                    <a:pt x="388493" y="109220"/>
                  </a:lnTo>
                  <a:cubicBezTo>
                    <a:pt x="345313" y="102616"/>
                    <a:pt x="302133" y="100711"/>
                    <a:pt x="258191" y="108331"/>
                  </a:cubicBezTo>
                  <a:cubicBezTo>
                    <a:pt x="225171" y="114173"/>
                    <a:pt x="191770" y="123190"/>
                    <a:pt x="196088" y="147828"/>
                  </a:cubicBezTo>
                  <a:cubicBezTo>
                    <a:pt x="203454" y="189357"/>
                    <a:pt x="419735" y="102108"/>
                    <a:pt x="446278" y="252857"/>
                  </a:cubicBezTo>
                  <a:cubicBezTo>
                    <a:pt x="466471" y="367538"/>
                    <a:pt x="341122" y="421386"/>
                    <a:pt x="249555" y="437515"/>
                  </a:cubicBezTo>
                  <a:cubicBezTo>
                    <a:pt x="193421" y="447421"/>
                    <a:pt x="134874" y="448183"/>
                    <a:pt x="77724" y="443992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63500" y="872109"/>
              <a:ext cx="1213866" cy="1125347"/>
            </a:xfrm>
            <a:custGeom>
              <a:avLst/>
              <a:gdLst/>
              <a:ahLst/>
              <a:cxnLst/>
              <a:rect r="r" b="b" t="t" l="l"/>
              <a:pathLst>
                <a:path h="1125347" w="1213866">
                  <a:moveTo>
                    <a:pt x="1213866" y="0"/>
                  </a:moveTo>
                  <a:lnTo>
                    <a:pt x="744347" y="66040"/>
                  </a:lnTo>
                  <a:lnTo>
                    <a:pt x="711962" y="736219"/>
                  </a:lnTo>
                  <a:lnTo>
                    <a:pt x="708152" y="736727"/>
                  </a:lnTo>
                  <a:lnTo>
                    <a:pt x="492379" y="101473"/>
                  </a:lnTo>
                  <a:lnTo>
                    <a:pt x="0" y="170688"/>
                  </a:lnTo>
                  <a:lnTo>
                    <a:pt x="0" y="170688"/>
                  </a:lnTo>
                  <a:lnTo>
                    <a:pt x="435864" y="1125347"/>
                  </a:lnTo>
                  <a:lnTo>
                    <a:pt x="1052322" y="1038733"/>
                  </a:lnTo>
                  <a:lnTo>
                    <a:pt x="1213866" y="127"/>
                  </a:lnTo>
                  <a:close/>
                </a:path>
              </a:pathLst>
            </a:custGeom>
            <a:solidFill>
              <a:srgbClr val="F0921E"/>
            </a:solidFill>
          </p:spPr>
        </p:sp>
      </p:grpSp>
      <p:grpSp>
        <p:nvGrpSpPr>
          <p:cNvPr name="Group 43" id="43"/>
          <p:cNvGrpSpPr>
            <a:grpSpLocks noChangeAspect="true"/>
          </p:cNvGrpSpPr>
          <p:nvPr/>
        </p:nvGrpSpPr>
        <p:grpSpPr>
          <a:xfrm rot="0">
            <a:off x="9072915" y="5545341"/>
            <a:ext cx="1720758" cy="826094"/>
            <a:chOff x="0" y="0"/>
            <a:chExt cx="1720761" cy="826084"/>
          </a:xfrm>
        </p:grpSpPr>
        <p:sp>
          <p:nvSpPr>
            <p:cNvPr name="Freeform 44" id="44"/>
            <p:cNvSpPr/>
            <p:nvPr/>
          </p:nvSpPr>
          <p:spPr>
            <a:xfrm flipH="false" flipV="false" rot="0">
              <a:off x="63500" y="63500"/>
              <a:ext cx="470408" cy="695833"/>
            </a:xfrm>
            <a:custGeom>
              <a:avLst/>
              <a:gdLst/>
              <a:ahLst/>
              <a:cxnLst/>
              <a:rect r="r" b="b" t="t" l="l"/>
              <a:pathLst>
                <a:path h="695833" w="470408">
                  <a:moveTo>
                    <a:pt x="92075" y="0"/>
                  </a:moveTo>
                  <a:lnTo>
                    <a:pt x="92329" y="0"/>
                  </a:lnTo>
                  <a:cubicBezTo>
                    <a:pt x="92329" y="0"/>
                    <a:pt x="92456" y="0"/>
                    <a:pt x="92456" y="0"/>
                  </a:cubicBezTo>
                  <a:close/>
                  <a:moveTo>
                    <a:pt x="92329" y="0"/>
                  </a:moveTo>
                  <a:cubicBezTo>
                    <a:pt x="88900" y="381"/>
                    <a:pt x="55499" y="4064"/>
                    <a:pt x="38354" y="16002"/>
                  </a:cubicBezTo>
                  <a:cubicBezTo>
                    <a:pt x="635" y="40386"/>
                    <a:pt x="0" y="88392"/>
                    <a:pt x="0" y="123825"/>
                  </a:cubicBezTo>
                  <a:cubicBezTo>
                    <a:pt x="0" y="137668"/>
                    <a:pt x="12573" y="156718"/>
                    <a:pt x="29464" y="156718"/>
                  </a:cubicBezTo>
                  <a:cubicBezTo>
                    <a:pt x="30353" y="156718"/>
                    <a:pt x="31242" y="156718"/>
                    <a:pt x="32004" y="156591"/>
                  </a:cubicBezTo>
                  <a:cubicBezTo>
                    <a:pt x="41021" y="155956"/>
                    <a:pt x="52832" y="145415"/>
                    <a:pt x="52832" y="145415"/>
                  </a:cubicBezTo>
                  <a:cubicBezTo>
                    <a:pt x="52832" y="77851"/>
                    <a:pt x="68834" y="45847"/>
                    <a:pt x="102997" y="45847"/>
                  </a:cubicBezTo>
                  <a:cubicBezTo>
                    <a:pt x="139192" y="45847"/>
                    <a:pt x="186563" y="77216"/>
                    <a:pt x="208788" y="116840"/>
                  </a:cubicBezTo>
                  <a:cubicBezTo>
                    <a:pt x="231140" y="154432"/>
                    <a:pt x="240792" y="219202"/>
                    <a:pt x="240792" y="327660"/>
                  </a:cubicBezTo>
                  <a:cubicBezTo>
                    <a:pt x="240792" y="375031"/>
                    <a:pt x="229616" y="437642"/>
                    <a:pt x="229616" y="437642"/>
                  </a:cubicBezTo>
                  <a:cubicBezTo>
                    <a:pt x="195453" y="557403"/>
                    <a:pt x="185039" y="572643"/>
                    <a:pt x="104394" y="620649"/>
                  </a:cubicBezTo>
                  <a:lnTo>
                    <a:pt x="66802" y="653415"/>
                  </a:lnTo>
                  <a:cubicBezTo>
                    <a:pt x="57023" y="656844"/>
                    <a:pt x="61976" y="671449"/>
                    <a:pt x="66802" y="681228"/>
                  </a:cubicBezTo>
                  <a:cubicBezTo>
                    <a:pt x="70231" y="688848"/>
                    <a:pt x="81407" y="695833"/>
                    <a:pt x="81407" y="695833"/>
                  </a:cubicBezTo>
                  <a:lnTo>
                    <a:pt x="312420" y="691007"/>
                  </a:lnTo>
                  <a:cubicBezTo>
                    <a:pt x="315214" y="691007"/>
                    <a:pt x="466217" y="679196"/>
                    <a:pt x="466217" y="679196"/>
                  </a:cubicBezTo>
                  <a:cubicBezTo>
                    <a:pt x="466217" y="679196"/>
                    <a:pt x="470408" y="662559"/>
                    <a:pt x="464820" y="654177"/>
                  </a:cubicBezTo>
                  <a:cubicBezTo>
                    <a:pt x="460629" y="647954"/>
                    <a:pt x="447421" y="643763"/>
                    <a:pt x="447421" y="643763"/>
                  </a:cubicBezTo>
                  <a:cubicBezTo>
                    <a:pt x="438785" y="642620"/>
                    <a:pt x="424307" y="642112"/>
                    <a:pt x="408813" y="642112"/>
                  </a:cubicBezTo>
                  <a:cubicBezTo>
                    <a:pt x="387096" y="642112"/>
                    <a:pt x="363093" y="643255"/>
                    <a:pt x="349250" y="645287"/>
                  </a:cubicBezTo>
                  <a:cubicBezTo>
                    <a:pt x="347218" y="645668"/>
                    <a:pt x="344043" y="645795"/>
                    <a:pt x="340106" y="645795"/>
                  </a:cubicBezTo>
                  <a:cubicBezTo>
                    <a:pt x="321945" y="645795"/>
                    <a:pt x="289052" y="642493"/>
                    <a:pt x="287909" y="642493"/>
                  </a:cubicBezTo>
                  <a:lnTo>
                    <a:pt x="286512" y="642493"/>
                  </a:lnTo>
                  <a:cubicBezTo>
                    <a:pt x="285877" y="642493"/>
                    <a:pt x="233045" y="635381"/>
                    <a:pt x="206248" y="635381"/>
                  </a:cubicBezTo>
                  <a:cubicBezTo>
                    <a:pt x="204089" y="635381"/>
                    <a:pt x="202057" y="635381"/>
                    <a:pt x="200152" y="635508"/>
                  </a:cubicBezTo>
                  <a:cubicBezTo>
                    <a:pt x="230124" y="597281"/>
                    <a:pt x="234188" y="589534"/>
                    <a:pt x="257937" y="531876"/>
                  </a:cubicBezTo>
                  <a:cubicBezTo>
                    <a:pt x="291973" y="449072"/>
                    <a:pt x="294132" y="437896"/>
                    <a:pt x="294132" y="352933"/>
                  </a:cubicBezTo>
                  <a:cubicBezTo>
                    <a:pt x="294132" y="149733"/>
                    <a:pt x="286512" y="118364"/>
                    <a:pt x="223139" y="46736"/>
                  </a:cubicBezTo>
                  <a:cubicBezTo>
                    <a:pt x="199517" y="20320"/>
                    <a:pt x="179324" y="5715"/>
                    <a:pt x="163322" y="4953"/>
                  </a:cubicBezTo>
                  <a:lnTo>
                    <a:pt x="92329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584073" y="179070"/>
              <a:ext cx="244983" cy="464947"/>
            </a:xfrm>
            <a:custGeom>
              <a:avLst/>
              <a:gdLst/>
              <a:ahLst/>
              <a:cxnLst/>
              <a:rect r="r" b="b" t="t" l="l"/>
              <a:pathLst>
                <a:path h="464947" w="244983">
                  <a:moveTo>
                    <a:pt x="130937" y="120396"/>
                  </a:moveTo>
                  <a:lnTo>
                    <a:pt x="116967" y="120396"/>
                  </a:lnTo>
                  <a:cubicBezTo>
                    <a:pt x="116967" y="120396"/>
                    <a:pt x="101600" y="141224"/>
                    <a:pt x="93345" y="158623"/>
                  </a:cubicBezTo>
                  <a:cubicBezTo>
                    <a:pt x="76581" y="198247"/>
                    <a:pt x="68326" y="237998"/>
                    <a:pt x="68326" y="274193"/>
                  </a:cubicBezTo>
                  <a:cubicBezTo>
                    <a:pt x="68326" y="303403"/>
                    <a:pt x="72517" y="340360"/>
                    <a:pt x="79502" y="385572"/>
                  </a:cubicBezTo>
                  <a:cubicBezTo>
                    <a:pt x="91313" y="387604"/>
                    <a:pt x="103124" y="388366"/>
                    <a:pt x="115062" y="388366"/>
                  </a:cubicBezTo>
                  <a:cubicBezTo>
                    <a:pt x="177038" y="388366"/>
                    <a:pt x="186055" y="372364"/>
                    <a:pt x="186055" y="256794"/>
                  </a:cubicBezTo>
                  <a:cubicBezTo>
                    <a:pt x="186055" y="256794"/>
                    <a:pt x="170053" y="169164"/>
                    <a:pt x="131064" y="120396"/>
                  </a:cubicBezTo>
                  <a:moveTo>
                    <a:pt x="114173" y="464820"/>
                  </a:moveTo>
                  <a:cubicBezTo>
                    <a:pt x="53594" y="464820"/>
                    <a:pt x="26416" y="435610"/>
                    <a:pt x="11176" y="358394"/>
                  </a:cubicBezTo>
                  <a:cubicBezTo>
                    <a:pt x="4191" y="323596"/>
                    <a:pt x="0" y="285369"/>
                    <a:pt x="0" y="272161"/>
                  </a:cubicBezTo>
                  <a:cubicBezTo>
                    <a:pt x="0" y="265938"/>
                    <a:pt x="635" y="258191"/>
                    <a:pt x="2794" y="249174"/>
                  </a:cubicBezTo>
                  <a:cubicBezTo>
                    <a:pt x="16764" y="197612"/>
                    <a:pt x="22987" y="168402"/>
                    <a:pt x="22987" y="166370"/>
                  </a:cubicBezTo>
                  <a:cubicBezTo>
                    <a:pt x="22987" y="166370"/>
                    <a:pt x="9017" y="125984"/>
                    <a:pt x="9017" y="118999"/>
                  </a:cubicBezTo>
                  <a:cubicBezTo>
                    <a:pt x="9017" y="77216"/>
                    <a:pt x="27813" y="44577"/>
                    <a:pt x="77978" y="0"/>
                  </a:cubicBezTo>
                  <a:cubicBezTo>
                    <a:pt x="87757" y="1397"/>
                    <a:pt x="93345" y="2794"/>
                    <a:pt x="95377" y="2794"/>
                  </a:cubicBezTo>
                  <a:cubicBezTo>
                    <a:pt x="106553" y="8382"/>
                    <a:pt x="196977" y="105791"/>
                    <a:pt x="196977" y="105791"/>
                  </a:cubicBezTo>
                  <a:cubicBezTo>
                    <a:pt x="227584" y="141224"/>
                    <a:pt x="244983" y="200406"/>
                    <a:pt x="244983" y="276352"/>
                  </a:cubicBezTo>
                  <a:cubicBezTo>
                    <a:pt x="244983" y="403733"/>
                    <a:pt x="202565" y="464947"/>
                    <a:pt x="114173" y="464947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858774" y="63500"/>
              <a:ext cx="470408" cy="695833"/>
            </a:xfrm>
            <a:custGeom>
              <a:avLst/>
              <a:gdLst/>
              <a:ahLst/>
              <a:cxnLst/>
              <a:rect r="r" b="b" t="t" l="l"/>
              <a:pathLst>
                <a:path h="695833" w="470408">
                  <a:moveTo>
                    <a:pt x="92075" y="0"/>
                  </a:moveTo>
                  <a:lnTo>
                    <a:pt x="92329" y="0"/>
                  </a:lnTo>
                  <a:cubicBezTo>
                    <a:pt x="92329" y="0"/>
                    <a:pt x="92456" y="0"/>
                    <a:pt x="92456" y="0"/>
                  </a:cubicBezTo>
                  <a:close/>
                  <a:moveTo>
                    <a:pt x="92329" y="0"/>
                  </a:moveTo>
                  <a:cubicBezTo>
                    <a:pt x="88900" y="381"/>
                    <a:pt x="55499" y="4064"/>
                    <a:pt x="38354" y="16002"/>
                  </a:cubicBezTo>
                  <a:cubicBezTo>
                    <a:pt x="762" y="40386"/>
                    <a:pt x="0" y="88392"/>
                    <a:pt x="0" y="123825"/>
                  </a:cubicBezTo>
                  <a:cubicBezTo>
                    <a:pt x="0" y="137668"/>
                    <a:pt x="12573" y="156718"/>
                    <a:pt x="29464" y="156718"/>
                  </a:cubicBezTo>
                  <a:cubicBezTo>
                    <a:pt x="30353" y="156718"/>
                    <a:pt x="31242" y="156718"/>
                    <a:pt x="32004" y="156591"/>
                  </a:cubicBezTo>
                  <a:cubicBezTo>
                    <a:pt x="41021" y="155956"/>
                    <a:pt x="52832" y="145415"/>
                    <a:pt x="52832" y="145415"/>
                  </a:cubicBezTo>
                  <a:cubicBezTo>
                    <a:pt x="52832" y="77851"/>
                    <a:pt x="68834" y="45847"/>
                    <a:pt x="102997" y="45847"/>
                  </a:cubicBezTo>
                  <a:cubicBezTo>
                    <a:pt x="139192" y="45847"/>
                    <a:pt x="186563" y="77216"/>
                    <a:pt x="208788" y="116840"/>
                  </a:cubicBezTo>
                  <a:cubicBezTo>
                    <a:pt x="231140" y="154432"/>
                    <a:pt x="240792" y="219202"/>
                    <a:pt x="240792" y="327660"/>
                  </a:cubicBezTo>
                  <a:cubicBezTo>
                    <a:pt x="240792" y="375031"/>
                    <a:pt x="229616" y="437642"/>
                    <a:pt x="229616" y="437642"/>
                  </a:cubicBezTo>
                  <a:cubicBezTo>
                    <a:pt x="195453" y="557403"/>
                    <a:pt x="185039" y="572643"/>
                    <a:pt x="104394" y="620649"/>
                  </a:cubicBezTo>
                  <a:lnTo>
                    <a:pt x="66802" y="653415"/>
                  </a:lnTo>
                  <a:cubicBezTo>
                    <a:pt x="57023" y="656844"/>
                    <a:pt x="61976" y="671449"/>
                    <a:pt x="66802" y="681228"/>
                  </a:cubicBezTo>
                  <a:cubicBezTo>
                    <a:pt x="70231" y="688848"/>
                    <a:pt x="81407" y="695833"/>
                    <a:pt x="81407" y="695833"/>
                  </a:cubicBezTo>
                  <a:lnTo>
                    <a:pt x="312420" y="691007"/>
                  </a:lnTo>
                  <a:cubicBezTo>
                    <a:pt x="315214" y="691007"/>
                    <a:pt x="466217" y="679196"/>
                    <a:pt x="466217" y="679196"/>
                  </a:cubicBezTo>
                  <a:cubicBezTo>
                    <a:pt x="466217" y="679196"/>
                    <a:pt x="470408" y="662559"/>
                    <a:pt x="464820" y="654177"/>
                  </a:cubicBezTo>
                  <a:cubicBezTo>
                    <a:pt x="460629" y="647954"/>
                    <a:pt x="447421" y="643763"/>
                    <a:pt x="447421" y="643763"/>
                  </a:cubicBezTo>
                  <a:cubicBezTo>
                    <a:pt x="438785" y="642620"/>
                    <a:pt x="424307" y="642112"/>
                    <a:pt x="408813" y="642112"/>
                  </a:cubicBezTo>
                  <a:cubicBezTo>
                    <a:pt x="387096" y="642112"/>
                    <a:pt x="363093" y="643255"/>
                    <a:pt x="349250" y="645287"/>
                  </a:cubicBezTo>
                  <a:cubicBezTo>
                    <a:pt x="347218" y="645668"/>
                    <a:pt x="344043" y="645795"/>
                    <a:pt x="340106" y="645795"/>
                  </a:cubicBezTo>
                  <a:cubicBezTo>
                    <a:pt x="321945" y="645795"/>
                    <a:pt x="289052" y="642493"/>
                    <a:pt x="287909" y="642493"/>
                  </a:cubicBezTo>
                  <a:lnTo>
                    <a:pt x="286766" y="642493"/>
                  </a:lnTo>
                  <a:cubicBezTo>
                    <a:pt x="286131" y="642493"/>
                    <a:pt x="233299" y="635381"/>
                    <a:pt x="206502" y="635381"/>
                  </a:cubicBezTo>
                  <a:cubicBezTo>
                    <a:pt x="204343" y="635381"/>
                    <a:pt x="202311" y="635381"/>
                    <a:pt x="200406" y="635508"/>
                  </a:cubicBezTo>
                  <a:cubicBezTo>
                    <a:pt x="230378" y="597281"/>
                    <a:pt x="234442" y="589534"/>
                    <a:pt x="258191" y="531876"/>
                  </a:cubicBezTo>
                  <a:cubicBezTo>
                    <a:pt x="292227" y="449072"/>
                    <a:pt x="294386" y="437896"/>
                    <a:pt x="294386" y="352933"/>
                  </a:cubicBezTo>
                  <a:cubicBezTo>
                    <a:pt x="294386" y="149733"/>
                    <a:pt x="286766" y="118364"/>
                    <a:pt x="223393" y="46736"/>
                  </a:cubicBezTo>
                  <a:cubicBezTo>
                    <a:pt x="199771" y="20320"/>
                    <a:pt x="179578" y="5715"/>
                    <a:pt x="163576" y="4953"/>
                  </a:cubicBezTo>
                  <a:lnTo>
                    <a:pt x="92329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1338072" y="63373"/>
              <a:ext cx="316738" cy="694182"/>
            </a:xfrm>
            <a:custGeom>
              <a:avLst/>
              <a:gdLst/>
              <a:ahLst/>
              <a:cxnLst/>
              <a:rect r="r" b="b" t="t" l="l"/>
              <a:pathLst>
                <a:path h="694182" w="316738">
                  <a:moveTo>
                    <a:pt x="42926" y="127"/>
                  </a:moveTo>
                  <a:cubicBezTo>
                    <a:pt x="34925" y="2032"/>
                    <a:pt x="28448" y="4318"/>
                    <a:pt x="28448" y="4318"/>
                  </a:cubicBezTo>
                  <a:cubicBezTo>
                    <a:pt x="28448" y="4318"/>
                    <a:pt x="25400" y="3937"/>
                    <a:pt x="21971" y="3937"/>
                  </a:cubicBezTo>
                  <a:cubicBezTo>
                    <a:pt x="19685" y="3937"/>
                    <a:pt x="17145" y="4064"/>
                    <a:pt x="15240" y="4699"/>
                  </a:cubicBezTo>
                  <a:cubicBezTo>
                    <a:pt x="0" y="9271"/>
                    <a:pt x="1651" y="42164"/>
                    <a:pt x="1651" y="42164"/>
                  </a:cubicBezTo>
                  <a:lnTo>
                    <a:pt x="21463" y="173736"/>
                  </a:lnTo>
                  <a:cubicBezTo>
                    <a:pt x="22352" y="178562"/>
                    <a:pt x="26924" y="271399"/>
                    <a:pt x="22479" y="334518"/>
                  </a:cubicBezTo>
                  <a:cubicBezTo>
                    <a:pt x="20955" y="352679"/>
                    <a:pt x="18161" y="381508"/>
                    <a:pt x="18161" y="381508"/>
                  </a:cubicBezTo>
                  <a:cubicBezTo>
                    <a:pt x="18161" y="381508"/>
                    <a:pt x="30226" y="389509"/>
                    <a:pt x="33274" y="397891"/>
                  </a:cubicBezTo>
                  <a:cubicBezTo>
                    <a:pt x="34036" y="400685"/>
                    <a:pt x="32766" y="402844"/>
                    <a:pt x="34163" y="405511"/>
                  </a:cubicBezTo>
                  <a:cubicBezTo>
                    <a:pt x="35687" y="408686"/>
                    <a:pt x="39624" y="409575"/>
                    <a:pt x="43815" y="409575"/>
                  </a:cubicBezTo>
                  <a:cubicBezTo>
                    <a:pt x="49657" y="409575"/>
                    <a:pt x="55880" y="407670"/>
                    <a:pt x="55880" y="407670"/>
                  </a:cubicBezTo>
                  <a:cubicBezTo>
                    <a:pt x="55880" y="407670"/>
                    <a:pt x="66802" y="373126"/>
                    <a:pt x="84709" y="362839"/>
                  </a:cubicBezTo>
                  <a:cubicBezTo>
                    <a:pt x="91948" y="358775"/>
                    <a:pt x="98933" y="357251"/>
                    <a:pt x="105918" y="357251"/>
                  </a:cubicBezTo>
                  <a:cubicBezTo>
                    <a:pt x="121666" y="357251"/>
                    <a:pt x="137287" y="365125"/>
                    <a:pt x="153416" y="370078"/>
                  </a:cubicBezTo>
                  <a:cubicBezTo>
                    <a:pt x="153416" y="370078"/>
                    <a:pt x="204343" y="416179"/>
                    <a:pt x="223012" y="458978"/>
                  </a:cubicBezTo>
                  <a:cubicBezTo>
                    <a:pt x="223012" y="458978"/>
                    <a:pt x="245491" y="512826"/>
                    <a:pt x="239395" y="547243"/>
                  </a:cubicBezTo>
                  <a:cubicBezTo>
                    <a:pt x="231013" y="597789"/>
                    <a:pt x="175006" y="647573"/>
                    <a:pt x="155575" y="648081"/>
                  </a:cubicBezTo>
                  <a:cubicBezTo>
                    <a:pt x="155067" y="648081"/>
                    <a:pt x="154559" y="648081"/>
                    <a:pt x="154051" y="648081"/>
                  </a:cubicBezTo>
                  <a:cubicBezTo>
                    <a:pt x="118364" y="648081"/>
                    <a:pt x="85979" y="612394"/>
                    <a:pt x="84836" y="570357"/>
                  </a:cubicBezTo>
                  <a:cubicBezTo>
                    <a:pt x="84455" y="558419"/>
                    <a:pt x="85471" y="544449"/>
                    <a:pt x="87884" y="527558"/>
                  </a:cubicBezTo>
                  <a:cubicBezTo>
                    <a:pt x="87884" y="527558"/>
                    <a:pt x="77597" y="500507"/>
                    <a:pt x="67183" y="500507"/>
                  </a:cubicBezTo>
                  <a:cubicBezTo>
                    <a:pt x="65913" y="500507"/>
                    <a:pt x="64643" y="500888"/>
                    <a:pt x="63500" y="501777"/>
                  </a:cubicBezTo>
                  <a:cubicBezTo>
                    <a:pt x="58674" y="505460"/>
                    <a:pt x="60960" y="513080"/>
                    <a:pt x="55499" y="515239"/>
                  </a:cubicBezTo>
                  <a:cubicBezTo>
                    <a:pt x="54483" y="515747"/>
                    <a:pt x="53086" y="516001"/>
                    <a:pt x="51689" y="516001"/>
                  </a:cubicBezTo>
                  <a:cubicBezTo>
                    <a:pt x="49403" y="516001"/>
                    <a:pt x="47117" y="515493"/>
                    <a:pt x="47117" y="515493"/>
                  </a:cubicBezTo>
                  <a:cubicBezTo>
                    <a:pt x="38735" y="538734"/>
                    <a:pt x="34925" y="557149"/>
                    <a:pt x="35306" y="568325"/>
                  </a:cubicBezTo>
                  <a:cubicBezTo>
                    <a:pt x="35814" y="585089"/>
                    <a:pt x="43434" y="609346"/>
                    <a:pt x="53721" y="626491"/>
                  </a:cubicBezTo>
                  <a:cubicBezTo>
                    <a:pt x="78867" y="667004"/>
                    <a:pt x="119888" y="694182"/>
                    <a:pt x="156972" y="694182"/>
                  </a:cubicBezTo>
                  <a:cubicBezTo>
                    <a:pt x="157607" y="694182"/>
                    <a:pt x="158369" y="694182"/>
                    <a:pt x="159004" y="694182"/>
                  </a:cubicBezTo>
                  <a:cubicBezTo>
                    <a:pt x="182753" y="693547"/>
                    <a:pt x="217805" y="670179"/>
                    <a:pt x="242062" y="640080"/>
                  </a:cubicBezTo>
                  <a:cubicBezTo>
                    <a:pt x="278511" y="594995"/>
                    <a:pt x="279781" y="537718"/>
                    <a:pt x="270129" y="493903"/>
                  </a:cubicBezTo>
                  <a:cubicBezTo>
                    <a:pt x="258191" y="440436"/>
                    <a:pt x="248793" y="404368"/>
                    <a:pt x="207899" y="366268"/>
                  </a:cubicBezTo>
                  <a:cubicBezTo>
                    <a:pt x="185674" y="345186"/>
                    <a:pt x="170688" y="334391"/>
                    <a:pt x="141732" y="324739"/>
                  </a:cubicBezTo>
                  <a:cubicBezTo>
                    <a:pt x="118745" y="316738"/>
                    <a:pt x="88646" y="315468"/>
                    <a:pt x="75311" y="315468"/>
                  </a:cubicBezTo>
                  <a:cubicBezTo>
                    <a:pt x="73533" y="315468"/>
                    <a:pt x="72009" y="315468"/>
                    <a:pt x="70866" y="315468"/>
                  </a:cubicBezTo>
                  <a:cubicBezTo>
                    <a:pt x="72263" y="264414"/>
                    <a:pt x="72390" y="244094"/>
                    <a:pt x="71501" y="213360"/>
                  </a:cubicBezTo>
                  <a:cubicBezTo>
                    <a:pt x="69723" y="149098"/>
                    <a:pt x="66802" y="121920"/>
                    <a:pt x="52959" y="52451"/>
                  </a:cubicBezTo>
                  <a:cubicBezTo>
                    <a:pt x="52959" y="52451"/>
                    <a:pt x="55372" y="52451"/>
                    <a:pt x="59182" y="52451"/>
                  </a:cubicBezTo>
                  <a:cubicBezTo>
                    <a:pt x="69215" y="52451"/>
                    <a:pt x="89154" y="52578"/>
                    <a:pt x="103378" y="53213"/>
                  </a:cubicBezTo>
                  <a:cubicBezTo>
                    <a:pt x="174625" y="56134"/>
                    <a:pt x="281432" y="83820"/>
                    <a:pt x="285242" y="83820"/>
                  </a:cubicBezTo>
                  <a:cubicBezTo>
                    <a:pt x="285242" y="83820"/>
                    <a:pt x="285242" y="83820"/>
                    <a:pt x="285242" y="83820"/>
                  </a:cubicBezTo>
                  <a:cubicBezTo>
                    <a:pt x="297815" y="83439"/>
                    <a:pt x="309626" y="82423"/>
                    <a:pt x="314198" y="70358"/>
                  </a:cubicBezTo>
                  <a:cubicBezTo>
                    <a:pt x="316738" y="64008"/>
                    <a:pt x="313690" y="52959"/>
                    <a:pt x="313690" y="52959"/>
                  </a:cubicBezTo>
                  <a:cubicBezTo>
                    <a:pt x="283845" y="34925"/>
                    <a:pt x="276733" y="32258"/>
                    <a:pt x="247269" y="27559"/>
                  </a:cubicBezTo>
                  <a:cubicBezTo>
                    <a:pt x="247269" y="27559"/>
                    <a:pt x="185293" y="11176"/>
                    <a:pt x="145415" y="10795"/>
                  </a:cubicBezTo>
                  <a:cubicBezTo>
                    <a:pt x="144145" y="10795"/>
                    <a:pt x="142875" y="10668"/>
                    <a:pt x="141605" y="10668"/>
                  </a:cubicBezTo>
                  <a:cubicBezTo>
                    <a:pt x="129159" y="10668"/>
                    <a:pt x="119888" y="13589"/>
                    <a:pt x="108712" y="13589"/>
                  </a:cubicBezTo>
                  <a:cubicBezTo>
                    <a:pt x="105537" y="13589"/>
                    <a:pt x="102235" y="13335"/>
                    <a:pt x="98552" y="12700"/>
                  </a:cubicBezTo>
                  <a:cubicBezTo>
                    <a:pt x="86995" y="10414"/>
                    <a:pt x="80391" y="3683"/>
                    <a:pt x="7099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48" id="48"/>
            <p:cNvSpPr/>
            <p:nvPr/>
          </p:nvSpPr>
          <p:spPr>
            <a:xfrm flipH="false" flipV="false" rot="0">
              <a:off x="1335532" y="63246"/>
              <a:ext cx="321310" cy="698119"/>
            </a:xfrm>
            <a:custGeom>
              <a:avLst/>
              <a:gdLst/>
              <a:ahLst/>
              <a:cxnLst/>
              <a:rect r="r" b="b" t="t" l="l"/>
              <a:pathLst>
                <a:path h="698119" w="321310">
                  <a:moveTo>
                    <a:pt x="30607" y="254"/>
                  </a:moveTo>
                  <a:cubicBezTo>
                    <a:pt x="30607" y="254"/>
                    <a:pt x="30607" y="254"/>
                    <a:pt x="30607" y="254"/>
                  </a:cubicBezTo>
                  <a:lnTo>
                    <a:pt x="30607" y="254"/>
                  </a:lnTo>
                  <a:cubicBezTo>
                    <a:pt x="30607" y="254"/>
                    <a:pt x="30607" y="254"/>
                    <a:pt x="30607" y="254"/>
                  </a:cubicBezTo>
                  <a:close/>
                  <a:moveTo>
                    <a:pt x="287782" y="79883"/>
                  </a:moveTo>
                  <a:cubicBezTo>
                    <a:pt x="287782" y="79883"/>
                    <a:pt x="287782" y="79883"/>
                    <a:pt x="287782" y="79883"/>
                  </a:cubicBezTo>
                  <a:lnTo>
                    <a:pt x="287782" y="79883"/>
                  </a:lnTo>
                  <a:cubicBezTo>
                    <a:pt x="287782" y="79883"/>
                    <a:pt x="287782" y="79883"/>
                    <a:pt x="287782" y="79883"/>
                  </a:cubicBezTo>
                  <a:close/>
                  <a:moveTo>
                    <a:pt x="287909" y="79883"/>
                  </a:moveTo>
                  <a:cubicBezTo>
                    <a:pt x="287909" y="79883"/>
                    <a:pt x="287909" y="79883"/>
                    <a:pt x="287909" y="79883"/>
                  </a:cubicBezTo>
                  <a:cubicBezTo>
                    <a:pt x="287909" y="79883"/>
                    <a:pt x="287909" y="79883"/>
                    <a:pt x="287909" y="79883"/>
                  </a:cubicBezTo>
                  <a:cubicBezTo>
                    <a:pt x="287909" y="79883"/>
                    <a:pt x="287909" y="79883"/>
                    <a:pt x="287909" y="79883"/>
                  </a:cubicBezTo>
                  <a:close/>
                  <a:moveTo>
                    <a:pt x="61976" y="2032"/>
                  </a:moveTo>
                  <a:cubicBezTo>
                    <a:pt x="62230" y="2032"/>
                    <a:pt x="62484" y="2032"/>
                    <a:pt x="62738" y="2032"/>
                  </a:cubicBezTo>
                  <a:lnTo>
                    <a:pt x="62738" y="2032"/>
                  </a:lnTo>
                  <a:cubicBezTo>
                    <a:pt x="70358" y="2540"/>
                    <a:pt x="75565" y="5461"/>
                    <a:pt x="81661" y="9017"/>
                  </a:cubicBezTo>
                  <a:cubicBezTo>
                    <a:pt x="86741" y="11938"/>
                    <a:pt x="92456" y="15367"/>
                    <a:pt x="100330" y="16891"/>
                  </a:cubicBezTo>
                  <a:lnTo>
                    <a:pt x="100330" y="16891"/>
                  </a:lnTo>
                  <a:lnTo>
                    <a:pt x="100330" y="16891"/>
                  </a:lnTo>
                  <a:cubicBezTo>
                    <a:pt x="104267" y="17526"/>
                    <a:pt x="107823" y="17780"/>
                    <a:pt x="111125" y="17780"/>
                  </a:cubicBezTo>
                  <a:cubicBezTo>
                    <a:pt x="116840" y="17780"/>
                    <a:pt x="122047" y="17018"/>
                    <a:pt x="127127" y="16383"/>
                  </a:cubicBezTo>
                  <a:cubicBezTo>
                    <a:pt x="132588" y="15621"/>
                    <a:pt x="137795" y="14859"/>
                    <a:pt x="143891" y="14859"/>
                  </a:cubicBezTo>
                  <a:cubicBezTo>
                    <a:pt x="145034" y="14859"/>
                    <a:pt x="146177" y="14859"/>
                    <a:pt x="147447" y="14986"/>
                  </a:cubicBezTo>
                  <a:lnTo>
                    <a:pt x="147574" y="14986"/>
                  </a:lnTo>
                  <a:lnTo>
                    <a:pt x="147701" y="14986"/>
                  </a:lnTo>
                  <a:cubicBezTo>
                    <a:pt x="186944" y="15240"/>
                    <a:pt x="248412" y="31623"/>
                    <a:pt x="248539" y="31623"/>
                  </a:cubicBezTo>
                  <a:lnTo>
                    <a:pt x="248793" y="31623"/>
                  </a:lnTo>
                  <a:lnTo>
                    <a:pt x="249047" y="31623"/>
                  </a:lnTo>
                  <a:cubicBezTo>
                    <a:pt x="277495" y="36195"/>
                    <a:pt x="284353" y="38608"/>
                    <a:pt x="312547" y="55626"/>
                  </a:cubicBezTo>
                  <a:lnTo>
                    <a:pt x="312547" y="55626"/>
                  </a:lnTo>
                  <a:cubicBezTo>
                    <a:pt x="312928" y="57531"/>
                    <a:pt x="313563" y="60833"/>
                    <a:pt x="313563" y="64008"/>
                  </a:cubicBezTo>
                  <a:cubicBezTo>
                    <a:pt x="313563" y="66040"/>
                    <a:pt x="313309" y="67818"/>
                    <a:pt x="312801" y="68961"/>
                  </a:cubicBezTo>
                  <a:lnTo>
                    <a:pt x="312801" y="68961"/>
                  </a:lnTo>
                  <a:lnTo>
                    <a:pt x="312801" y="68961"/>
                  </a:lnTo>
                  <a:cubicBezTo>
                    <a:pt x="309372" y="78105"/>
                    <a:pt x="300609" y="79375"/>
                    <a:pt x="287655" y="79756"/>
                  </a:cubicBezTo>
                  <a:cubicBezTo>
                    <a:pt x="286512" y="79629"/>
                    <a:pt x="282067" y="78613"/>
                    <a:pt x="274447" y="76835"/>
                  </a:cubicBezTo>
                  <a:cubicBezTo>
                    <a:pt x="242697" y="69596"/>
                    <a:pt x="163068" y="51435"/>
                    <a:pt x="105791" y="49149"/>
                  </a:cubicBezTo>
                  <a:lnTo>
                    <a:pt x="105791" y="49149"/>
                  </a:lnTo>
                  <a:cubicBezTo>
                    <a:pt x="91567" y="48514"/>
                    <a:pt x="71501" y="48387"/>
                    <a:pt x="61468" y="48387"/>
                  </a:cubicBezTo>
                  <a:cubicBezTo>
                    <a:pt x="57658" y="48387"/>
                    <a:pt x="55245" y="48387"/>
                    <a:pt x="55245" y="48387"/>
                  </a:cubicBezTo>
                  <a:lnTo>
                    <a:pt x="50292" y="48387"/>
                  </a:lnTo>
                  <a:lnTo>
                    <a:pt x="51308" y="53213"/>
                  </a:lnTo>
                  <a:cubicBezTo>
                    <a:pt x="65151" y="122555"/>
                    <a:pt x="67945" y="149479"/>
                    <a:pt x="69723" y="213487"/>
                  </a:cubicBezTo>
                  <a:lnTo>
                    <a:pt x="69723" y="213487"/>
                  </a:lnTo>
                  <a:cubicBezTo>
                    <a:pt x="70612" y="244094"/>
                    <a:pt x="70485" y="264287"/>
                    <a:pt x="69088" y="315341"/>
                  </a:cubicBezTo>
                  <a:lnTo>
                    <a:pt x="68961" y="319659"/>
                  </a:lnTo>
                  <a:lnTo>
                    <a:pt x="73279" y="319532"/>
                  </a:lnTo>
                  <a:cubicBezTo>
                    <a:pt x="74422" y="319532"/>
                    <a:pt x="75819" y="319532"/>
                    <a:pt x="77597" y="319532"/>
                  </a:cubicBezTo>
                  <a:cubicBezTo>
                    <a:pt x="90805" y="319532"/>
                    <a:pt x="120269" y="320802"/>
                    <a:pt x="142748" y="328549"/>
                  </a:cubicBezTo>
                  <a:lnTo>
                    <a:pt x="142748" y="328549"/>
                  </a:lnTo>
                  <a:lnTo>
                    <a:pt x="142748" y="328549"/>
                  </a:lnTo>
                  <a:cubicBezTo>
                    <a:pt x="170942" y="337947"/>
                    <a:pt x="185420" y="348361"/>
                    <a:pt x="207391" y="369189"/>
                  </a:cubicBezTo>
                  <a:lnTo>
                    <a:pt x="207391" y="369189"/>
                  </a:lnTo>
                  <a:lnTo>
                    <a:pt x="207391" y="369189"/>
                  </a:lnTo>
                  <a:cubicBezTo>
                    <a:pt x="247396" y="406273"/>
                    <a:pt x="256540" y="441325"/>
                    <a:pt x="268478" y="494665"/>
                  </a:cubicBezTo>
                  <a:lnTo>
                    <a:pt x="268478" y="494665"/>
                  </a:lnTo>
                  <a:cubicBezTo>
                    <a:pt x="278003" y="537845"/>
                    <a:pt x="276606" y="593725"/>
                    <a:pt x="241173" y="637413"/>
                  </a:cubicBezTo>
                  <a:lnTo>
                    <a:pt x="241173" y="637413"/>
                  </a:lnTo>
                  <a:lnTo>
                    <a:pt x="241173" y="637413"/>
                  </a:lnTo>
                  <a:cubicBezTo>
                    <a:pt x="217043" y="667131"/>
                    <a:pt x="183134" y="689356"/>
                    <a:pt x="161163" y="689991"/>
                  </a:cubicBezTo>
                  <a:lnTo>
                    <a:pt x="161163" y="689991"/>
                  </a:lnTo>
                  <a:cubicBezTo>
                    <a:pt x="160528" y="689991"/>
                    <a:pt x="159893" y="689991"/>
                    <a:pt x="159258" y="689991"/>
                  </a:cubicBezTo>
                  <a:cubicBezTo>
                    <a:pt x="123952" y="689991"/>
                    <a:pt x="84074" y="663956"/>
                    <a:pt x="59436" y="624205"/>
                  </a:cubicBezTo>
                  <a:lnTo>
                    <a:pt x="59436" y="624205"/>
                  </a:lnTo>
                  <a:cubicBezTo>
                    <a:pt x="49530" y="607441"/>
                    <a:pt x="42037" y="583946"/>
                    <a:pt x="41656" y="568071"/>
                  </a:cubicBezTo>
                  <a:lnTo>
                    <a:pt x="41656" y="568071"/>
                  </a:lnTo>
                  <a:lnTo>
                    <a:pt x="41656" y="568071"/>
                  </a:lnTo>
                  <a:cubicBezTo>
                    <a:pt x="41402" y="558165"/>
                    <a:pt x="44577" y="541528"/>
                    <a:pt x="52070" y="519938"/>
                  </a:cubicBezTo>
                  <a:lnTo>
                    <a:pt x="52070" y="519938"/>
                  </a:lnTo>
                  <a:cubicBezTo>
                    <a:pt x="52705" y="519938"/>
                    <a:pt x="53340" y="520065"/>
                    <a:pt x="53975" y="520065"/>
                  </a:cubicBezTo>
                  <a:cubicBezTo>
                    <a:pt x="55499" y="520065"/>
                    <a:pt x="57658" y="519938"/>
                    <a:pt x="59436" y="518922"/>
                  </a:cubicBezTo>
                  <a:lnTo>
                    <a:pt x="59436" y="518922"/>
                  </a:lnTo>
                  <a:cubicBezTo>
                    <a:pt x="64389" y="516763"/>
                    <a:pt x="65405" y="511937"/>
                    <a:pt x="66040" y="509524"/>
                  </a:cubicBezTo>
                  <a:cubicBezTo>
                    <a:pt x="66801" y="506857"/>
                    <a:pt x="67182" y="505714"/>
                    <a:pt x="68072" y="504952"/>
                  </a:cubicBezTo>
                  <a:lnTo>
                    <a:pt x="68072" y="504952"/>
                  </a:lnTo>
                  <a:cubicBezTo>
                    <a:pt x="68453" y="504698"/>
                    <a:pt x="68834" y="504571"/>
                    <a:pt x="69469" y="504571"/>
                  </a:cubicBezTo>
                  <a:cubicBezTo>
                    <a:pt x="71247" y="504571"/>
                    <a:pt x="73914" y="506222"/>
                    <a:pt x="77597" y="511810"/>
                  </a:cubicBezTo>
                  <a:cubicBezTo>
                    <a:pt x="81788" y="517906"/>
                    <a:pt x="84963" y="525526"/>
                    <a:pt x="85979" y="528066"/>
                  </a:cubicBezTo>
                  <a:lnTo>
                    <a:pt x="85979" y="528066"/>
                  </a:lnTo>
                  <a:cubicBezTo>
                    <a:pt x="83693" y="544576"/>
                    <a:pt x="82804" y="558546"/>
                    <a:pt x="83058" y="570357"/>
                  </a:cubicBezTo>
                  <a:cubicBezTo>
                    <a:pt x="84328" y="614045"/>
                    <a:pt x="117856" y="652018"/>
                    <a:pt x="156337" y="652018"/>
                  </a:cubicBezTo>
                  <a:cubicBezTo>
                    <a:pt x="156845" y="652018"/>
                    <a:pt x="157353" y="652018"/>
                    <a:pt x="157987" y="652018"/>
                  </a:cubicBezTo>
                  <a:lnTo>
                    <a:pt x="157987" y="652018"/>
                  </a:lnTo>
                  <a:lnTo>
                    <a:pt x="157987" y="652018"/>
                  </a:lnTo>
                  <a:cubicBezTo>
                    <a:pt x="180212" y="651383"/>
                    <a:pt x="237109" y="599440"/>
                    <a:pt x="245745" y="547751"/>
                  </a:cubicBezTo>
                  <a:lnTo>
                    <a:pt x="245745" y="547751"/>
                  </a:lnTo>
                  <a:cubicBezTo>
                    <a:pt x="251968" y="512318"/>
                    <a:pt x="229108" y="457454"/>
                    <a:pt x="229108" y="457454"/>
                  </a:cubicBezTo>
                  <a:lnTo>
                    <a:pt x="229108" y="457454"/>
                  </a:lnTo>
                  <a:cubicBezTo>
                    <a:pt x="229108" y="457454"/>
                    <a:pt x="229108" y="457454"/>
                    <a:pt x="229108" y="457454"/>
                  </a:cubicBezTo>
                  <a:lnTo>
                    <a:pt x="229108" y="457454"/>
                  </a:lnTo>
                  <a:lnTo>
                    <a:pt x="229108" y="457454"/>
                  </a:lnTo>
                  <a:cubicBezTo>
                    <a:pt x="210058" y="413766"/>
                    <a:pt x="158623" y="367157"/>
                    <a:pt x="158496" y="367157"/>
                  </a:cubicBezTo>
                  <a:cubicBezTo>
                    <a:pt x="158369" y="367157"/>
                    <a:pt x="158496" y="367157"/>
                    <a:pt x="158496" y="367157"/>
                  </a:cubicBezTo>
                  <a:lnTo>
                    <a:pt x="158496" y="367157"/>
                  </a:lnTo>
                  <a:cubicBezTo>
                    <a:pt x="158496" y="367157"/>
                    <a:pt x="158496" y="367157"/>
                    <a:pt x="158496" y="367157"/>
                  </a:cubicBezTo>
                  <a:lnTo>
                    <a:pt x="157861" y="366522"/>
                  </a:lnTo>
                  <a:lnTo>
                    <a:pt x="156972" y="366268"/>
                  </a:lnTo>
                  <a:cubicBezTo>
                    <a:pt x="152400" y="364871"/>
                    <a:pt x="147955" y="363220"/>
                    <a:pt x="143383" y="361569"/>
                  </a:cubicBezTo>
                  <a:cubicBezTo>
                    <a:pt x="138811" y="359918"/>
                    <a:pt x="134239" y="358267"/>
                    <a:pt x="129667" y="356870"/>
                  </a:cubicBezTo>
                  <a:cubicBezTo>
                    <a:pt x="122809" y="354838"/>
                    <a:pt x="115697" y="353187"/>
                    <a:pt x="108331" y="353187"/>
                  </a:cubicBezTo>
                  <a:cubicBezTo>
                    <a:pt x="100711" y="353187"/>
                    <a:pt x="92964" y="354838"/>
                    <a:pt x="85090" y="359283"/>
                  </a:cubicBezTo>
                  <a:lnTo>
                    <a:pt x="85090" y="359283"/>
                  </a:lnTo>
                  <a:lnTo>
                    <a:pt x="85090" y="359283"/>
                  </a:lnTo>
                  <a:cubicBezTo>
                    <a:pt x="68580" y="368808"/>
                    <a:pt x="57912" y="396367"/>
                    <a:pt x="55118" y="404241"/>
                  </a:cubicBezTo>
                  <a:lnTo>
                    <a:pt x="55118" y="404241"/>
                  </a:lnTo>
                  <a:cubicBezTo>
                    <a:pt x="52959" y="404749"/>
                    <a:pt x="49530" y="405384"/>
                    <a:pt x="46101" y="405384"/>
                  </a:cubicBezTo>
                  <a:cubicBezTo>
                    <a:pt x="42037" y="405384"/>
                    <a:pt x="40513" y="404368"/>
                    <a:pt x="40132" y="403606"/>
                  </a:cubicBezTo>
                  <a:lnTo>
                    <a:pt x="40132" y="403479"/>
                  </a:lnTo>
                  <a:lnTo>
                    <a:pt x="40132" y="403479"/>
                  </a:lnTo>
                  <a:cubicBezTo>
                    <a:pt x="39878" y="402971"/>
                    <a:pt x="39878" y="402717"/>
                    <a:pt x="39878" y="401320"/>
                  </a:cubicBezTo>
                  <a:cubicBezTo>
                    <a:pt x="39878" y="400304"/>
                    <a:pt x="40005" y="398526"/>
                    <a:pt x="39497" y="396621"/>
                  </a:cubicBezTo>
                  <a:lnTo>
                    <a:pt x="39497" y="396494"/>
                  </a:lnTo>
                  <a:lnTo>
                    <a:pt x="39497" y="396367"/>
                  </a:lnTo>
                  <a:cubicBezTo>
                    <a:pt x="36830" y="389001"/>
                    <a:pt x="28575" y="382270"/>
                    <a:pt x="24765" y="379476"/>
                  </a:cubicBezTo>
                  <a:lnTo>
                    <a:pt x="24765" y="379476"/>
                  </a:lnTo>
                  <a:cubicBezTo>
                    <a:pt x="25400" y="372237"/>
                    <a:pt x="27559" y="349885"/>
                    <a:pt x="28829" y="334772"/>
                  </a:cubicBezTo>
                  <a:lnTo>
                    <a:pt x="28829" y="334772"/>
                  </a:lnTo>
                  <a:lnTo>
                    <a:pt x="28829" y="334772"/>
                  </a:lnTo>
                  <a:cubicBezTo>
                    <a:pt x="33401" y="271653"/>
                    <a:pt x="28702" y="178689"/>
                    <a:pt x="27813" y="173101"/>
                  </a:cubicBezTo>
                  <a:cubicBezTo>
                    <a:pt x="27813" y="173101"/>
                    <a:pt x="27813" y="173101"/>
                    <a:pt x="27813" y="173101"/>
                  </a:cubicBezTo>
                  <a:lnTo>
                    <a:pt x="27813" y="173101"/>
                  </a:lnTo>
                  <a:lnTo>
                    <a:pt x="8128" y="41783"/>
                  </a:lnTo>
                  <a:lnTo>
                    <a:pt x="8128" y="41783"/>
                  </a:lnTo>
                  <a:cubicBezTo>
                    <a:pt x="8128" y="41402"/>
                    <a:pt x="8128" y="40640"/>
                    <a:pt x="8128" y="39497"/>
                  </a:cubicBezTo>
                  <a:cubicBezTo>
                    <a:pt x="8128" y="30226"/>
                    <a:pt x="9779" y="11430"/>
                    <a:pt x="18923" y="8636"/>
                  </a:cubicBezTo>
                  <a:lnTo>
                    <a:pt x="18923" y="8636"/>
                  </a:lnTo>
                  <a:lnTo>
                    <a:pt x="18923" y="8636"/>
                  </a:lnTo>
                  <a:cubicBezTo>
                    <a:pt x="20447" y="8128"/>
                    <a:pt x="22479" y="8001"/>
                    <a:pt x="24384" y="8001"/>
                  </a:cubicBezTo>
                  <a:cubicBezTo>
                    <a:pt x="27432" y="8001"/>
                    <a:pt x="30353" y="8382"/>
                    <a:pt x="30480" y="8382"/>
                  </a:cubicBezTo>
                  <a:lnTo>
                    <a:pt x="31496" y="8509"/>
                  </a:lnTo>
                  <a:lnTo>
                    <a:pt x="32385" y="8128"/>
                  </a:lnTo>
                  <a:cubicBezTo>
                    <a:pt x="32512" y="8128"/>
                    <a:pt x="50292" y="1905"/>
                    <a:pt x="62103" y="1905"/>
                  </a:cubicBezTo>
                  <a:close/>
                  <a:moveTo>
                    <a:pt x="19685" y="254"/>
                  </a:moveTo>
                  <a:cubicBezTo>
                    <a:pt x="18542" y="381"/>
                    <a:pt x="17526" y="635"/>
                    <a:pt x="16510" y="889"/>
                  </a:cubicBezTo>
                  <a:lnTo>
                    <a:pt x="16510" y="889"/>
                  </a:lnTo>
                  <a:cubicBezTo>
                    <a:pt x="508" y="5842"/>
                    <a:pt x="0" y="33020"/>
                    <a:pt x="0" y="39497"/>
                  </a:cubicBezTo>
                  <a:cubicBezTo>
                    <a:pt x="0" y="41275"/>
                    <a:pt x="0" y="42291"/>
                    <a:pt x="0" y="42291"/>
                  </a:cubicBezTo>
                  <a:lnTo>
                    <a:pt x="0" y="42545"/>
                  </a:lnTo>
                  <a:lnTo>
                    <a:pt x="0" y="42799"/>
                  </a:lnTo>
                  <a:lnTo>
                    <a:pt x="19812" y="174371"/>
                  </a:lnTo>
                  <a:lnTo>
                    <a:pt x="19812" y="174371"/>
                  </a:lnTo>
                  <a:lnTo>
                    <a:pt x="19812" y="174371"/>
                  </a:lnTo>
                  <a:lnTo>
                    <a:pt x="19812" y="174371"/>
                  </a:lnTo>
                  <a:cubicBezTo>
                    <a:pt x="20574" y="179197"/>
                    <a:pt x="25273" y="271399"/>
                    <a:pt x="20701" y="334137"/>
                  </a:cubicBezTo>
                  <a:lnTo>
                    <a:pt x="20701" y="334137"/>
                  </a:lnTo>
                  <a:cubicBezTo>
                    <a:pt x="19177" y="352298"/>
                    <a:pt x="16383" y="381000"/>
                    <a:pt x="16383" y="381000"/>
                  </a:cubicBezTo>
                  <a:lnTo>
                    <a:pt x="16129" y="383413"/>
                  </a:lnTo>
                  <a:lnTo>
                    <a:pt x="18161" y="384810"/>
                  </a:lnTo>
                  <a:lnTo>
                    <a:pt x="18161" y="384810"/>
                  </a:lnTo>
                  <a:cubicBezTo>
                    <a:pt x="18669" y="385191"/>
                    <a:pt x="29083" y="392303"/>
                    <a:pt x="31623" y="399034"/>
                  </a:cubicBezTo>
                  <a:lnTo>
                    <a:pt x="31623" y="399034"/>
                  </a:lnTo>
                  <a:cubicBezTo>
                    <a:pt x="31750" y="399415"/>
                    <a:pt x="31750" y="399923"/>
                    <a:pt x="31623" y="400939"/>
                  </a:cubicBezTo>
                  <a:cubicBezTo>
                    <a:pt x="31496" y="402336"/>
                    <a:pt x="31369" y="404622"/>
                    <a:pt x="32766" y="407289"/>
                  </a:cubicBezTo>
                  <a:lnTo>
                    <a:pt x="32766" y="407289"/>
                  </a:lnTo>
                  <a:cubicBezTo>
                    <a:pt x="35433" y="412750"/>
                    <a:pt x="41910" y="413512"/>
                    <a:pt x="45974" y="413512"/>
                  </a:cubicBezTo>
                  <a:cubicBezTo>
                    <a:pt x="52451" y="413512"/>
                    <a:pt x="59182" y="411480"/>
                    <a:pt x="59182" y="411480"/>
                  </a:cubicBezTo>
                  <a:lnTo>
                    <a:pt x="61214" y="410845"/>
                  </a:lnTo>
                  <a:lnTo>
                    <a:pt x="61849" y="408813"/>
                  </a:lnTo>
                  <a:lnTo>
                    <a:pt x="61849" y="408813"/>
                  </a:lnTo>
                  <a:cubicBezTo>
                    <a:pt x="62103" y="408051"/>
                    <a:pt x="72644" y="375539"/>
                    <a:pt x="88773" y="366268"/>
                  </a:cubicBezTo>
                  <a:lnTo>
                    <a:pt x="88773" y="366268"/>
                  </a:lnTo>
                  <a:cubicBezTo>
                    <a:pt x="95250" y="362585"/>
                    <a:pt x="101600" y="361188"/>
                    <a:pt x="108077" y="361188"/>
                  </a:cubicBezTo>
                  <a:cubicBezTo>
                    <a:pt x="114300" y="361188"/>
                    <a:pt x="120523" y="362458"/>
                    <a:pt x="127000" y="364490"/>
                  </a:cubicBezTo>
                  <a:cubicBezTo>
                    <a:pt x="131318" y="365760"/>
                    <a:pt x="135763" y="367411"/>
                    <a:pt x="140335" y="369062"/>
                  </a:cubicBezTo>
                  <a:cubicBezTo>
                    <a:pt x="144653" y="370586"/>
                    <a:pt x="148971" y="372237"/>
                    <a:pt x="153543" y="373634"/>
                  </a:cubicBezTo>
                  <a:lnTo>
                    <a:pt x="153543" y="373634"/>
                  </a:lnTo>
                  <a:cubicBezTo>
                    <a:pt x="159512" y="379095"/>
                    <a:pt x="204343" y="421386"/>
                    <a:pt x="221488" y="460502"/>
                  </a:cubicBezTo>
                  <a:lnTo>
                    <a:pt x="221488" y="460502"/>
                  </a:lnTo>
                  <a:cubicBezTo>
                    <a:pt x="222123" y="461899"/>
                    <a:pt x="243332" y="513842"/>
                    <a:pt x="237617" y="546481"/>
                  </a:cubicBezTo>
                  <a:lnTo>
                    <a:pt x="237617" y="546481"/>
                  </a:lnTo>
                  <a:lnTo>
                    <a:pt x="237617" y="546481"/>
                  </a:lnTo>
                  <a:cubicBezTo>
                    <a:pt x="229362" y="595884"/>
                    <a:pt x="174498" y="643509"/>
                    <a:pt x="157607" y="644017"/>
                  </a:cubicBezTo>
                  <a:lnTo>
                    <a:pt x="157607" y="644017"/>
                  </a:lnTo>
                  <a:cubicBezTo>
                    <a:pt x="157099" y="644017"/>
                    <a:pt x="156718" y="644017"/>
                    <a:pt x="156210" y="644017"/>
                  </a:cubicBezTo>
                  <a:cubicBezTo>
                    <a:pt x="123190" y="644017"/>
                    <a:pt x="92202" y="610616"/>
                    <a:pt x="91059" y="570230"/>
                  </a:cubicBezTo>
                  <a:lnTo>
                    <a:pt x="91059" y="570230"/>
                  </a:lnTo>
                  <a:lnTo>
                    <a:pt x="91059" y="570230"/>
                  </a:lnTo>
                  <a:cubicBezTo>
                    <a:pt x="90678" y="558673"/>
                    <a:pt x="91694" y="544830"/>
                    <a:pt x="93980" y="528193"/>
                  </a:cubicBezTo>
                  <a:lnTo>
                    <a:pt x="94107" y="527177"/>
                  </a:lnTo>
                  <a:lnTo>
                    <a:pt x="93726" y="526161"/>
                  </a:lnTo>
                  <a:cubicBezTo>
                    <a:pt x="93726" y="526161"/>
                    <a:pt x="89789" y="515493"/>
                    <a:pt x="84074" y="507238"/>
                  </a:cubicBezTo>
                  <a:cubicBezTo>
                    <a:pt x="81153" y="502920"/>
                    <a:pt x="75692" y="496316"/>
                    <a:pt x="69215" y="496316"/>
                  </a:cubicBezTo>
                  <a:cubicBezTo>
                    <a:pt x="67310" y="496316"/>
                    <a:pt x="65278" y="496951"/>
                    <a:pt x="63246" y="498348"/>
                  </a:cubicBezTo>
                  <a:lnTo>
                    <a:pt x="63119" y="498348"/>
                  </a:lnTo>
                  <a:lnTo>
                    <a:pt x="62992" y="498348"/>
                  </a:lnTo>
                  <a:cubicBezTo>
                    <a:pt x="59436" y="501015"/>
                    <a:pt x="58547" y="505079"/>
                    <a:pt x="57912" y="507365"/>
                  </a:cubicBezTo>
                  <a:cubicBezTo>
                    <a:pt x="57023" y="510540"/>
                    <a:pt x="56642" y="511048"/>
                    <a:pt x="55880" y="511429"/>
                  </a:cubicBezTo>
                  <a:lnTo>
                    <a:pt x="55753" y="511556"/>
                  </a:lnTo>
                  <a:lnTo>
                    <a:pt x="55626" y="511683"/>
                  </a:lnTo>
                  <a:cubicBezTo>
                    <a:pt x="55499" y="511683"/>
                    <a:pt x="54864" y="511937"/>
                    <a:pt x="53721" y="511937"/>
                  </a:cubicBezTo>
                  <a:cubicBezTo>
                    <a:pt x="51816" y="511937"/>
                    <a:pt x="50038" y="511556"/>
                    <a:pt x="50038" y="511556"/>
                  </a:cubicBezTo>
                  <a:lnTo>
                    <a:pt x="50038" y="511556"/>
                  </a:lnTo>
                  <a:cubicBezTo>
                    <a:pt x="50038" y="511556"/>
                    <a:pt x="50038" y="511556"/>
                    <a:pt x="50038" y="511556"/>
                  </a:cubicBezTo>
                  <a:lnTo>
                    <a:pt x="46609" y="510794"/>
                  </a:lnTo>
                  <a:lnTo>
                    <a:pt x="45339" y="514096"/>
                  </a:lnTo>
                  <a:cubicBezTo>
                    <a:pt x="36830" y="537591"/>
                    <a:pt x="32893" y="556387"/>
                    <a:pt x="33274" y="568325"/>
                  </a:cubicBezTo>
                  <a:lnTo>
                    <a:pt x="33274" y="568325"/>
                  </a:lnTo>
                  <a:cubicBezTo>
                    <a:pt x="33782" y="585851"/>
                    <a:pt x="41656" y="610743"/>
                    <a:pt x="52197" y="628523"/>
                  </a:cubicBezTo>
                  <a:lnTo>
                    <a:pt x="52197" y="628523"/>
                  </a:lnTo>
                  <a:lnTo>
                    <a:pt x="52197" y="628523"/>
                  </a:lnTo>
                  <a:cubicBezTo>
                    <a:pt x="77851" y="669798"/>
                    <a:pt x="119888" y="698119"/>
                    <a:pt x="158877" y="698119"/>
                  </a:cubicBezTo>
                  <a:cubicBezTo>
                    <a:pt x="159639" y="698119"/>
                    <a:pt x="160401" y="698119"/>
                    <a:pt x="161036" y="698119"/>
                  </a:cubicBezTo>
                  <a:lnTo>
                    <a:pt x="161036" y="698119"/>
                  </a:lnTo>
                  <a:lnTo>
                    <a:pt x="161036" y="698119"/>
                  </a:lnTo>
                  <a:cubicBezTo>
                    <a:pt x="186563" y="697357"/>
                    <a:pt x="222631" y="672973"/>
                    <a:pt x="247142" y="642620"/>
                  </a:cubicBezTo>
                  <a:lnTo>
                    <a:pt x="247142" y="642620"/>
                  </a:lnTo>
                  <a:cubicBezTo>
                    <a:pt x="284734" y="596265"/>
                    <a:pt x="285750" y="537464"/>
                    <a:pt x="276098" y="493014"/>
                  </a:cubicBezTo>
                  <a:lnTo>
                    <a:pt x="276098" y="493014"/>
                  </a:lnTo>
                  <a:lnTo>
                    <a:pt x="276098" y="493014"/>
                  </a:lnTo>
                  <a:cubicBezTo>
                    <a:pt x="264033" y="439420"/>
                    <a:pt x="254508" y="402209"/>
                    <a:pt x="212598" y="363347"/>
                  </a:cubicBezTo>
                  <a:lnTo>
                    <a:pt x="212598" y="363347"/>
                  </a:lnTo>
                  <a:cubicBezTo>
                    <a:pt x="190119" y="342011"/>
                    <a:pt x="174625" y="330835"/>
                    <a:pt x="145034" y="320929"/>
                  </a:cubicBezTo>
                  <a:lnTo>
                    <a:pt x="145034" y="320929"/>
                  </a:lnTo>
                  <a:cubicBezTo>
                    <a:pt x="121412" y="312674"/>
                    <a:pt x="90932" y="311404"/>
                    <a:pt x="77343" y="311404"/>
                  </a:cubicBezTo>
                  <a:cubicBezTo>
                    <a:pt x="77216" y="311404"/>
                    <a:pt x="77216" y="311404"/>
                    <a:pt x="77089" y="311404"/>
                  </a:cubicBezTo>
                  <a:cubicBezTo>
                    <a:pt x="78359" y="263398"/>
                    <a:pt x="78486" y="243332"/>
                    <a:pt x="77597" y="213360"/>
                  </a:cubicBezTo>
                  <a:lnTo>
                    <a:pt x="77597" y="213360"/>
                  </a:lnTo>
                  <a:lnTo>
                    <a:pt x="77597" y="213360"/>
                  </a:lnTo>
                  <a:cubicBezTo>
                    <a:pt x="75819" y="150368"/>
                    <a:pt x="73025" y="122809"/>
                    <a:pt x="59944" y="56515"/>
                  </a:cubicBezTo>
                  <a:lnTo>
                    <a:pt x="59944" y="56515"/>
                  </a:lnTo>
                  <a:cubicBezTo>
                    <a:pt x="60325" y="56515"/>
                    <a:pt x="60833" y="56515"/>
                    <a:pt x="61214" y="56515"/>
                  </a:cubicBezTo>
                  <a:cubicBezTo>
                    <a:pt x="71247" y="56515"/>
                    <a:pt x="91059" y="56642"/>
                    <a:pt x="105156" y="57277"/>
                  </a:cubicBezTo>
                  <a:lnTo>
                    <a:pt x="105156" y="57277"/>
                  </a:lnTo>
                  <a:lnTo>
                    <a:pt x="105156" y="57277"/>
                  </a:lnTo>
                  <a:cubicBezTo>
                    <a:pt x="161544" y="59563"/>
                    <a:pt x="240411" y="77470"/>
                    <a:pt x="272415" y="84836"/>
                  </a:cubicBezTo>
                  <a:cubicBezTo>
                    <a:pt x="279781" y="86487"/>
                    <a:pt x="285115" y="87757"/>
                    <a:pt x="286639" y="87884"/>
                  </a:cubicBezTo>
                  <a:cubicBezTo>
                    <a:pt x="286766" y="87884"/>
                    <a:pt x="287020" y="87884"/>
                    <a:pt x="287274" y="87884"/>
                  </a:cubicBezTo>
                  <a:cubicBezTo>
                    <a:pt x="287274" y="87884"/>
                    <a:pt x="287401" y="87884"/>
                    <a:pt x="287401" y="87884"/>
                  </a:cubicBezTo>
                  <a:lnTo>
                    <a:pt x="287401" y="87884"/>
                  </a:lnTo>
                  <a:lnTo>
                    <a:pt x="287401" y="87884"/>
                  </a:lnTo>
                  <a:cubicBezTo>
                    <a:pt x="299466" y="87503"/>
                    <a:pt x="314325" y="86741"/>
                    <a:pt x="320040" y="71882"/>
                  </a:cubicBezTo>
                  <a:lnTo>
                    <a:pt x="320040" y="71882"/>
                  </a:lnTo>
                  <a:cubicBezTo>
                    <a:pt x="321056" y="69342"/>
                    <a:pt x="321310" y="66421"/>
                    <a:pt x="321310" y="63881"/>
                  </a:cubicBezTo>
                  <a:cubicBezTo>
                    <a:pt x="321310" y="57785"/>
                    <a:pt x="319659" y="51816"/>
                    <a:pt x="319659" y="51816"/>
                  </a:cubicBezTo>
                  <a:lnTo>
                    <a:pt x="319278" y="50292"/>
                  </a:lnTo>
                  <a:lnTo>
                    <a:pt x="317881" y="49403"/>
                  </a:lnTo>
                  <a:cubicBezTo>
                    <a:pt x="287655" y="31115"/>
                    <a:pt x="280162" y="28321"/>
                    <a:pt x="250190" y="23495"/>
                  </a:cubicBezTo>
                  <a:lnTo>
                    <a:pt x="250190" y="23495"/>
                  </a:lnTo>
                  <a:cubicBezTo>
                    <a:pt x="246380" y="22479"/>
                    <a:pt x="186690" y="6985"/>
                    <a:pt x="147701" y="6731"/>
                  </a:cubicBezTo>
                  <a:lnTo>
                    <a:pt x="147701" y="6731"/>
                  </a:lnTo>
                  <a:cubicBezTo>
                    <a:pt x="146431" y="6731"/>
                    <a:pt x="145161" y="6604"/>
                    <a:pt x="143891" y="6604"/>
                  </a:cubicBezTo>
                  <a:cubicBezTo>
                    <a:pt x="137160" y="6604"/>
                    <a:pt x="131318" y="7366"/>
                    <a:pt x="125984" y="8128"/>
                  </a:cubicBezTo>
                  <a:cubicBezTo>
                    <a:pt x="120904" y="8890"/>
                    <a:pt x="116078" y="9525"/>
                    <a:pt x="110998" y="9525"/>
                  </a:cubicBezTo>
                  <a:cubicBezTo>
                    <a:pt x="108077" y="9525"/>
                    <a:pt x="104902" y="9271"/>
                    <a:pt x="101600" y="8763"/>
                  </a:cubicBezTo>
                  <a:lnTo>
                    <a:pt x="101600" y="8763"/>
                  </a:lnTo>
                  <a:cubicBezTo>
                    <a:pt x="95250" y="7493"/>
                    <a:pt x="90678" y="4826"/>
                    <a:pt x="85471" y="1778"/>
                  </a:cubicBezTo>
                  <a:cubicBezTo>
                    <a:pt x="84455" y="1143"/>
                    <a:pt x="83439" y="635"/>
                    <a:pt x="82423" y="0"/>
                  </a:cubicBezTo>
                  <a:lnTo>
                    <a:pt x="30353" y="0"/>
                  </a:lnTo>
                  <a:cubicBezTo>
                    <a:pt x="30353" y="0"/>
                    <a:pt x="30226" y="0"/>
                    <a:pt x="30226" y="0"/>
                  </a:cubicBezTo>
                  <a:cubicBezTo>
                    <a:pt x="30226" y="0"/>
                    <a:pt x="29972" y="0"/>
                    <a:pt x="29845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9" id="49"/>
          <p:cNvSpPr/>
          <p:nvPr/>
        </p:nvSpPr>
        <p:spPr>
          <a:xfrm flipH="false" flipV="false" rot="0">
            <a:off x="-63503" y="20006539"/>
            <a:ext cx="14526997" cy="1656998"/>
          </a:xfrm>
          <a:custGeom>
            <a:avLst/>
            <a:gdLst/>
            <a:ahLst/>
            <a:cxnLst/>
            <a:rect r="r" b="b" t="t" l="l"/>
            <a:pathLst>
              <a:path h="1656998" w="14526997">
                <a:moveTo>
                  <a:pt x="0" y="0"/>
                </a:moveTo>
                <a:lnTo>
                  <a:pt x="14526996" y="0"/>
                </a:lnTo>
                <a:lnTo>
                  <a:pt x="14526996" y="1656997"/>
                </a:lnTo>
                <a:lnTo>
                  <a:pt x="0" y="165699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0" id="50"/>
          <p:cNvGrpSpPr>
            <a:grpSpLocks noChangeAspect="true"/>
          </p:cNvGrpSpPr>
          <p:nvPr/>
        </p:nvGrpSpPr>
        <p:grpSpPr>
          <a:xfrm rot="0">
            <a:off x="408556" y="20844081"/>
            <a:ext cx="1040235" cy="576043"/>
            <a:chOff x="0" y="0"/>
            <a:chExt cx="1040232" cy="576047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1040257" cy="576072"/>
            </a:xfrm>
            <a:custGeom>
              <a:avLst/>
              <a:gdLst/>
              <a:ahLst/>
              <a:cxnLst/>
              <a:rect r="r" b="b" t="t" l="l"/>
              <a:pathLst>
                <a:path h="576072" w="1040257">
                  <a:moveTo>
                    <a:pt x="1040257" y="576072"/>
                  </a:moveTo>
                  <a:lnTo>
                    <a:pt x="0" y="576072"/>
                  </a:lnTo>
                  <a:lnTo>
                    <a:pt x="0" y="0"/>
                  </a:lnTo>
                  <a:lnTo>
                    <a:pt x="1040257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52" id="52"/>
          <p:cNvSpPr/>
          <p:nvPr/>
        </p:nvSpPr>
        <p:spPr>
          <a:xfrm flipH="false" flipV="false" rot="0">
            <a:off x="1534173" y="20825803"/>
            <a:ext cx="1268349" cy="633546"/>
          </a:xfrm>
          <a:custGeom>
            <a:avLst/>
            <a:gdLst/>
            <a:ahLst/>
            <a:cxnLst/>
            <a:rect r="r" b="b" t="t" l="l"/>
            <a:pathLst>
              <a:path h="633546" w="1268349">
                <a:moveTo>
                  <a:pt x="0" y="0"/>
                </a:moveTo>
                <a:lnTo>
                  <a:pt x="1268349" y="0"/>
                </a:lnTo>
                <a:lnTo>
                  <a:pt x="1268349" y="633546"/>
                </a:lnTo>
                <a:lnTo>
                  <a:pt x="0" y="63354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3" id="53"/>
          <p:cNvSpPr/>
          <p:nvPr/>
        </p:nvSpPr>
        <p:spPr>
          <a:xfrm flipH="false" flipV="false" rot="0">
            <a:off x="2838059" y="20787712"/>
            <a:ext cx="1528143" cy="678818"/>
          </a:xfrm>
          <a:custGeom>
            <a:avLst/>
            <a:gdLst/>
            <a:ahLst/>
            <a:cxnLst/>
            <a:rect r="r" b="b" t="t" l="l"/>
            <a:pathLst>
              <a:path h="678818" w="1528143">
                <a:moveTo>
                  <a:pt x="0" y="0"/>
                </a:moveTo>
                <a:lnTo>
                  <a:pt x="1528144" y="0"/>
                </a:lnTo>
                <a:lnTo>
                  <a:pt x="1528144" y="678819"/>
                </a:lnTo>
                <a:lnTo>
                  <a:pt x="0" y="67881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4" id="54"/>
          <p:cNvGrpSpPr>
            <a:grpSpLocks noChangeAspect="true"/>
          </p:cNvGrpSpPr>
          <p:nvPr/>
        </p:nvGrpSpPr>
        <p:grpSpPr>
          <a:xfrm rot="0">
            <a:off x="10839098" y="20504620"/>
            <a:ext cx="560403" cy="679009"/>
            <a:chOff x="0" y="0"/>
            <a:chExt cx="560400" cy="679006"/>
          </a:xfrm>
        </p:grpSpPr>
        <p:sp>
          <p:nvSpPr>
            <p:cNvPr name="Freeform 55" id="55"/>
            <p:cNvSpPr/>
            <p:nvPr/>
          </p:nvSpPr>
          <p:spPr>
            <a:xfrm flipH="false" flipV="false" rot="0">
              <a:off x="211201" y="221869"/>
              <a:ext cx="160401" cy="238252"/>
            </a:xfrm>
            <a:custGeom>
              <a:avLst/>
              <a:gdLst/>
              <a:ahLst/>
              <a:cxnLst/>
              <a:rect r="r" b="b" t="t" l="l"/>
              <a:pathLst>
                <a:path h="238252" w="160401">
                  <a:moveTo>
                    <a:pt x="86868" y="192786"/>
                  </a:moveTo>
                  <a:lnTo>
                    <a:pt x="137922" y="118999"/>
                  </a:lnTo>
                  <a:lnTo>
                    <a:pt x="139065" y="117348"/>
                  </a:lnTo>
                  <a:cubicBezTo>
                    <a:pt x="147193" y="105283"/>
                    <a:pt x="151892" y="90932"/>
                    <a:pt x="151892" y="75311"/>
                  </a:cubicBezTo>
                  <a:cubicBezTo>
                    <a:pt x="151892" y="69215"/>
                    <a:pt x="151130" y="63246"/>
                    <a:pt x="149733" y="57531"/>
                  </a:cubicBezTo>
                  <a:cubicBezTo>
                    <a:pt x="141732" y="24511"/>
                    <a:pt x="112014" y="0"/>
                    <a:pt x="76454" y="0"/>
                  </a:cubicBezTo>
                  <a:cubicBezTo>
                    <a:pt x="34798" y="0"/>
                    <a:pt x="1143" y="33782"/>
                    <a:pt x="1143" y="75311"/>
                  </a:cubicBezTo>
                  <a:cubicBezTo>
                    <a:pt x="1143" y="76200"/>
                    <a:pt x="1143" y="77216"/>
                    <a:pt x="1270" y="78105"/>
                  </a:cubicBezTo>
                  <a:lnTo>
                    <a:pt x="46863" y="78105"/>
                  </a:lnTo>
                  <a:cubicBezTo>
                    <a:pt x="46736" y="77216"/>
                    <a:pt x="46736" y="76200"/>
                    <a:pt x="46736" y="75311"/>
                  </a:cubicBezTo>
                  <a:cubicBezTo>
                    <a:pt x="46736" y="58801"/>
                    <a:pt x="60071" y="45466"/>
                    <a:pt x="76581" y="45466"/>
                  </a:cubicBezTo>
                  <a:cubicBezTo>
                    <a:pt x="93091" y="45466"/>
                    <a:pt x="107188" y="57912"/>
                    <a:pt x="106426" y="75311"/>
                  </a:cubicBezTo>
                  <a:cubicBezTo>
                    <a:pt x="106045" y="82931"/>
                    <a:pt x="99314" y="94742"/>
                    <a:pt x="96774" y="98425"/>
                  </a:cubicBezTo>
                  <a:cubicBezTo>
                    <a:pt x="94234" y="102108"/>
                    <a:pt x="0" y="238252"/>
                    <a:pt x="0" y="238252"/>
                  </a:cubicBezTo>
                  <a:lnTo>
                    <a:pt x="53467" y="238252"/>
                  </a:lnTo>
                  <a:lnTo>
                    <a:pt x="128905" y="238252"/>
                  </a:lnTo>
                  <a:lnTo>
                    <a:pt x="160401" y="192786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56" id="56"/>
            <p:cNvSpPr/>
            <p:nvPr/>
          </p:nvSpPr>
          <p:spPr>
            <a:xfrm flipH="false" flipV="false" rot="0">
              <a:off x="382651" y="221742"/>
              <a:ext cx="85217" cy="238379"/>
            </a:xfrm>
            <a:custGeom>
              <a:avLst/>
              <a:gdLst/>
              <a:ahLst/>
              <a:cxnLst/>
              <a:rect r="r" b="b" t="t" l="l"/>
              <a:pathLst>
                <a:path h="238379" w="85217">
                  <a:moveTo>
                    <a:pt x="32004" y="0"/>
                  </a:moveTo>
                  <a:lnTo>
                    <a:pt x="31496" y="0"/>
                  </a:lnTo>
                  <a:lnTo>
                    <a:pt x="0" y="45466"/>
                  </a:lnTo>
                  <a:lnTo>
                    <a:pt x="39624" y="45466"/>
                  </a:lnTo>
                  <a:lnTo>
                    <a:pt x="39624" y="238379"/>
                  </a:lnTo>
                  <a:lnTo>
                    <a:pt x="85217" y="238379"/>
                  </a:lnTo>
                  <a:lnTo>
                    <a:pt x="85217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57" id="57"/>
            <p:cNvSpPr/>
            <p:nvPr/>
          </p:nvSpPr>
          <p:spPr>
            <a:xfrm flipH="false" flipV="false" rot="0">
              <a:off x="63500" y="63500"/>
              <a:ext cx="433324" cy="551942"/>
            </a:xfrm>
            <a:custGeom>
              <a:avLst/>
              <a:gdLst/>
              <a:ahLst/>
              <a:cxnLst/>
              <a:rect r="r" b="b" t="t" l="l"/>
              <a:pathLst>
                <a:path h="551942" w="433324">
                  <a:moveTo>
                    <a:pt x="365633" y="488315"/>
                  </a:moveTo>
                  <a:cubicBezTo>
                    <a:pt x="337312" y="500253"/>
                    <a:pt x="307086" y="506349"/>
                    <a:pt x="275971" y="506349"/>
                  </a:cubicBezTo>
                  <a:cubicBezTo>
                    <a:pt x="244856" y="506349"/>
                    <a:pt x="214630" y="500253"/>
                    <a:pt x="186309" y="488315"/>
                  </a:cubicBezTo>
                  <a:cubicBezTo>
                    <a:pt x="158877" y="476758"/>
                    <a:pt x="134239" y="460121"/>
                    <a:pt x="113030" y="438912"/>
                  </a:cubicBezTo>
                  <a:cubicBezTo>
                    <a:pt x="91821" y="417703"/>
                    <a:pt x="75184" y="393065"/>
                    <a:pt x="63627" y="365633"/>
                  </a:cubicBezTo>
                  <a:cubicBezTo>
                    <a:pt x="51689" y="337312"/>
                    <a:pt x="45593" y="307086"/>
                    <a:pt x="45593" y="275971"/>
                  </a:cubicBezTo>
                  <a:cubicBezTo>
                    <a:pt x="45593" y="244856"/>
                    <a:pt x="51689" y="214630"/>
                    <a:pt x="63627" y="186309"/>
                  </a:cubicBezTo>
                  <a:cubicBezTo>
                    <a:pt x="75184" y="158877"/>
                    <a:pt x="91821" y="134239"/>
                    <a:pt x="113030" y="113030"/>
                  </a:cubicBezTo>
                  <a:cubicBezTo>
                    <a:pt x="134239" y="91821"/>
                    <a:pt x="158877" y="75184"/>
                    <a:pt x="186309" y="63627"/>
                  </a:cubicBezTo>
                  <a:cubicBezTo>
                    <a:pt x="214757" y="51562"/>
                    <a:pt x="244856" y="45466"/>
                    <a:pt x="275971" y="45466"/>
                  </a:cubicBezTo>
                  <a:cubicBezTo>
                    <a:pt x="307086" y="45466"/>
                    <a:pt x="337312" y="51562"/>
                    <a:pt x="365633" y="63627"/>
                  </a:cubicBezTo>
                  <a:cubicBezTo>
                    <a:pt x="378333" y="68961"/>
                    <a:pt x="390525" y="75438"/>
                    <a:pt x="401955" y="82931"/>
                  </a:cubicBezTo>
                  <a:lnTo>
                    <a:pt x="427990" y="45593"/>
                  </a:lnTo>
                  <a:cubicBezTo>
                    <a:pt x="384302" y="16764"/>
                    <a:pt x="332105" y="0"/>
                    <a:pt x="275971" y="0"/>
                  </a:cubicBezTo>
                  <a:cubicBezTo>
                    <a:pt x="123571" y="0"/>
                    <a:pt x="0" y="123571"/>
                    <a:pt x="0" y="275971"/>
                  </a:cubicBezTo>
                  <a:cubicBezTo>
                    <a:pt x="0" y="428371"/>
                    <a:pt x="123571" y="551942"/>
                    <a:pt x="275971" y="551942"/>
                  </a:cubicBezTo>
                  <a:cubicBezTo>
                    <a:pt x="334518" y="551942"/>
                    <a:pt x="388747" y="533654"/>
                    <a:pt x="433324" y="502666"/>
                  </a:cubicBezTo>
                  <a:lnTo>
                    <a:pt x="407416" y="465328"/>
                  </a:lnTo>
                  <a:cubicBezTo>
                    <a:pt x="394335" y="474472"/>
                    <a:pt x="380365" y="482092"/>
                    <a:pt x="365633" y="488315"/>
                  </a:cubicBezTo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58" id="58"/>
          <p:cNvSpPr/>
          <p:nvPr/>
        </p:nvSpPr>
        <p:spPr>
          <a:xfrm flipH="false" flipV="false" rot="0">
            <a:off x="11719760" y="20875476"/>
            <a:ext cx="1439999" cy="189900"/>
          </a:xfrm>
          <a:custGeom>
            <a:avLst/>
            <a:gdLst/>
            <a:ahLst/>
            <a:cxnLst/>
            <a:rect r="r" b="b" t="t" l="l"/>
            <a:pathLst>
              <a:path h="189900" w="1439999">
                <a:moveTo>
                  <a:pt x="0" y="0"/>
                </a:moveTo>
                <a:lnTo>
                  <a:pt x="1439999" y="0"/>
                </a:lnTo>
                <a:lnTo>
                  <a:pt x="1439999" y="189900"/>
                </a:lnTo>
                <a:lnTo>
                  <a:pt x="0" y="1899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9" id="59"/>
          <p:cNvGrpSpPr>
            <a:grpSpLocks noChangeAspect="true"/>
          </p:cNvGrpSpPr>
          <p:nvPr/>
        </p:nvGrpSpPr>
        <p:grpSpPr>
          <a:xfrm rot="0">
            <a:off x="10459250" y="21194601"/>
            <a:ext cx="1355131" cy="265024"/>
            <a:chOff x="0" y="0"/>
            <a:chExt cx="1355128" cy="265024"/>
          </a:xfrm>
        </p:grpSpPr>
        <p:sp>
          <p:nvSpPr>
            <p:cNvPr name="Freeform 60" id="60"/>
            <p:cNvSpPr/>
            <p:nvPr/>
          </p:nvSpPr>
          <p:spPr>
            <a:xfrm flipH="false" flipV="false" rot="0">
              <a:off x="633857" y="63500"/>
              <a:ext cx="113792" cy="138049"/>
            </a:xfrm>
            <a:custGeom>
              <a:avLst/>
              <a:gdLst/>
              <a:ahLst/>
              <a:cxnLst/>
              <a:rect r="r" b="b" t="t" l="l"/>
              <a:pathLst>
                <a:path h="138049" w="113792">
                  <a:moveTo>
                    <a:pt x="87376" y="81153"/>
                  </a:moveTo>
                  <a:cubicBezTo>
                    <a:pt x="87376" y="98044"/>
                    <a:pt x="73660" y="111633"/>
                    <a:pt x="56896" y="111633"/>
                  </a:cubicBezTo>
                  <a:cubicBezTo>
                    <a:pt x="40132" y="111633"/>
                    <a:pt x="26416" y="97917"/>
                    <a:pt x="26416" y="81153"/>
                  </a:cubicBezTo>
                  <a:lnTo>
                    <a:pt x="26416" y="0"/>
                  </a:lnTo>
                  <a:lnTo>
                    <a:pt x="0" y="0"/>
                  </a:lnTo>
                  <a:lnTo>
                    <a:pt x="0" y="81153"/>
                  </a:lnTo>
                  <a:cubicBezTo>
                    <a:pt x="0" y="112522"/>
                    <a:pt x="25527" y="138049"/>
                    <a:pt x="56896" y="138049"/>
                  </a:cubicBezTo>
                  <a:cubicBezTo>
                    <a:pt x="88265" y="138049"/>
                    <a:pt x="113792" y="112522"/>
                    <a:pt x="113792" y="81153"/>
                  </a:cubicBezTo>
                  <a:lnTo>
                    <a:pt x="113792" y="0"/>
                  </a:lnTo>
                  <a:lnTo>
                    <a:pt x="87376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61" id="61"/>
            <p:cNvSpPr/>
            <p:nvPr/>
          </p:nvSpPr>
          <p:spPr>
            <a:xfrm flipH="false" flipV="false" rot="0">
              <a:off x="63500" y="63500"/>
              <a:ext cx="113284" cy="137922"/>
            </a:xfrm>
            <a:custGeom>
              <a:avLst/>
              <a:gdLst/>
              <a:ahLst/>
              <a:cxnLst/>
              <a:rect r="r" b="b" t="t" l="l"/>
              <a:pathLst>
                <a:path h="137922" w="113284">
                  <a:moveTo>
                    <a:pt x="68961" y="26416"/>
                  </a:moveTo>
                  <a:cubicBezTo>
                    <a:pt x="80264" y="26416"/>
                    <a:pt x="90551" y="30861"/>
                    <a:pt x="98171" y="37973"/>
                  </a:cubicBezTo>
                  <a:lnTo>
                    <a:pt x="113284" y="16129"/>
                  </a:lnTo>
                  <a:cubicBezTo>
                    <a:pt x="101346" y="6096"/>
                    <a:pt x="85852" y="0"/>
                    <a:pt x="68961" y="0"/>
                  </a:cubicBezTo>
                  <a:cubicBezTo>
                    <a:pt x="30861" y="0"/>
                    <a:pt x="0" y="30861"/>
                    <a:pt x="0" y="68961"/>
                  </a:cubicBezTo>
                  <a:cubicBezTo>
                    <a:pt x="0" y="107061"/>
                    <a:pt x="30861" y="137922"/>
                    <a:pt x="68961" y="137922"/>
                  </a:cubicBezTo>
                  <a:cubicBezTo>
                    <a:pt x="85852" y="137922"/>
                    <a:pt x="101346" y="131826"/>
                    <a:pt x="113284" y="121793"/>
                  </a:cubicBezTo>
                  <a:lnTo>
                    <a:pt x="98171" y="99949"/>
                  </a:lnTo>
                  <a:cubicBezTo>
                    <a:pt x="90551" y="107188"/>
                    <a:pt x="80264" y="111506"/>
                    <a:pt x="68961" y="111506"/>
                  </a:cubicBezTo>
                  <a:cubicBezTo>
                    <a:pt x="45466" y="111506"/>
                    <a:pt x="26289" y="92329"/>
                    <a:pt x="26289" y="68834"/>
                  </a:cubicBezTo>
                  <a:cubicBezTo>
                    <a:pt x="26289" y="45339"/>
                    <a:pt x="45466" y="26162"/>
                    <a:pt x="68961" y="26162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62" id="62"/>
            <p:cNvSpPr/>
            <p:nvPr/>
          </p:nvSpPr>
          <p:spPr>
            <a:xfrm flipH="false" flipV="false" rot="0">
              <a:off x="339090" y="63500"/>
              <a:ext cx="116840" cy="137922"/>
            </a:xfrm>
            <a:custGeom>
              <a:avLst/>
              <a:gdLst/>
              <a:ahLst/>
              <a:cxnLst/>
              <a:rect r="r" b="b" t="t" l="l"/>
              <a:pathLst>
                <a:path h="137922" w="116840">
                  <a:moveTo>
                    <a:pt x="90424" y="92710"/>
                  </a:moveTo>
                  <a:lnTo>
                    <a:pt x="26289" y="0"/>
                  </a:lnTo>
                  <a:lnTo>
                    <a:pt x="0" y="0"/>
                  </a:lnTo>
                  <a:lnTo>
                    <a:pt x="0" y="137922"/>
                  </a:lnTo>
                  <a:lnTo>
                    <a:pt x="26416" y="137922"/>
                  </a:lnTo>
                  <a:lnTo>
                    <a:pt x="26416" y="45212"/>
                  </a:lnTo>
                  <a:lnTo>
                    <a:pt x="90551" y="137922"/>
                  </a:lnTo>
                  <a:lnTo>
                    <a:pt x="116840" y="137922"/>
                  </a:lnTo>
                  <a:lnTo>
                    <a:pt x="116840" y="0"/>
                  </a:lnTo>
                  <a:lnTo>
                    <a:pt x="90424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63" id="63"/>
            <p:cNvSpPr/>
            <p:nvPr/>
          </p:nvSpPr>
          <p:spPr>
            <a:xfrm flipH="false" flipV="false" rot="0">
              <a:off x="490982" y="63500"/>
              <a:ext cx="107823" cy="138049"/>
            </a:xfrm>
            <a:custGeom>
              <a:avLst/>
              <a:gdLst/>
              <a:ahLst/>
              <a:cxnLst/>
              <a:rect r="r" b="b" t="t" l="l"/>
              <a:pathLst>
                <a:path h="138049" w="107823">
                  <a:moveTo>
                    <a:pt x="0" y="0"/>
                  </a:moveTo>
                  <a:lnTo>
                    <a:pt x="0" y="26416"/>
                  </a:lnTo>
                  <a:lnTo>
                    <a:pt x="40767" y="26416"/>
                  </a:lnTo>
                  <a:lnTo>
                    <a:pt x="40767" y="138049"/>
                  </a:lnTo>
                  <a:lnTo>
                    <a:pt x="67183" y="138049"/>
                  </a:lnTo>
                  <a:lnTo>
                    <a:pt x="67183" y="26416"/>
                  </a:lnTo>
                  <a:lnTo>
                    <a:pt x="107823" y="26416"/>
                  </a:lnTo>
                  <a:lnTo>
                    <a:pt x="107823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64" id="64"/>
            <p:cNvSpPr/>
            <p:nvPr/>
          </p:nvSpPr>
          <p:spPr>
            <a:xfrm flipH="false" flipV="false" rot="0">
              <a:off x="1217422" y="63500"/>
              <a:ext cx="40640" cy="138049"/>
            </a:xfrm>
            <a:custGeom>
              <a:avLst/>
              <a:gdLst/>
              <a:ahLst/>
              <a:cxnLst/>
              <a:rect r="r" b="b" t="t" l="l"/>
              <a:pathLst>
                <a:path h="138049" w="40640">
                  <a:moveTo>
                    <a:pt x="0" y="0"/>
                  </a:moveTo>
                  <a:lnTo>
                    <a:pt x="0" y="26416"/>
                  </a:lnTo>
                  <a:lnTo>
                    <a:pt x="14351" y="26416"/>
                  </a:lnTo>
                  <a:lnTo>
                    <a:pt x="14351" y="138049"/>
                  </a:lnTo>
                  <a:lnTo>
                    <a:pt x="40640" y="138049"/>
                  </a:lnTo>
                  <a:lnTo>
                    <a:pt x="4064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65" id="65"/>
            <p:cNvSpPr/>
            <p:nvPr/>
          </p:nvSpPr>
          <p:spPr>
            <a:xfrm flipH="false" flipV="false" rot="0">
              <a:off x="211963" y="63500"/>
              <a:ext cx="91948" cy="137922"/>
            </a:xfrm>
            <a:custGeom>
              <a:avLst/>
              <a:gdLst/>
              <a:ahLst/>
              <a:cxnLst/>
              <a:rect r="r" b="b" t="t" l="l"/>
              <a:pathLst>
                <a:path h="137922" w="91948">
                  <a:moveTo>
                    <a:pt x="0" y="0"/>
                  </a:moveTo>
                  <a:lnTo>
                    <a:pt x="0" y="137922"/>
                  </a:lnTo>
                  <a:lnTo>
                    <a:pt x="91948" y="137922"/>
                  </a:lnTo>
                  <a:lnTo>
                    <a:pt x="91948" y="111633"/>
                  </a:lnTo>
                  <a:lnTo>
                    <a:pt x="26289" y="111633"/>
                  </a:lnTo>
                  <a:lnTo>
                    <a:pt x="26289" y="82169"/>
                  </a:lnTo>
                  <a:lnTo>
                    <a:pt x="78994" y="82169"/>
                  </a:lnTo>
                  <a:lnTo>
                    <a:pt x="78994" y="55753"/>
                  </a:lnTo>
                  <a:lnTo>
                    <a:pt x="26289" y="55753"/>
                  </a:lnTo>
                  <a:lnTo>
                    <a:pt x="26289" y="26416"/>
                  </a:lnTo>
                  <a:lnTo>
                    <a:pt x="91948" y="26416"/>
                  </a:lnTo>
                  <a:lnTo>
                    <a:pt x="9194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66" id="66"/>
            <p:cNvSpPr/>
            <p:nvPr/>
          </p:nvSpPr>
          <p:spPr>
            <a:xfrm flipH="false" flipV="false" rot="0">
              <a:off x="782701" y="63500"/>
              <a:ext cx="105918" cy="137922"/>
            </a:xfrm>
            <a:custGeom>
              <a:avLst/>
              <a:gdLst/>
              <a:ahLst/>
              <a:cxnLst/>
              <a:rect r="r" b="b" t="t" l="l"/>
              <a:pathLst>
                <a:path h="137922" w="105918">
                  <a:moveTo>
                    <a:pt x="105791" y="46355"/>
                  </a:moveTo>
                  <a:cubicBezTo>
                    <a:pt x="105791" y="20828"/>
                    <a:pt x="85090" y="0"/>
                    <a:pt x="59563" y="0"/>
                  </a:cubicBezTo>
                  <a:lnTo>
                    <a:pt x="0" y="0"/>
                  </a:lnTo>
                  <a:lnTo>
                    <a:pt x="0" y="137922"/>
                  </a:lnTo>
                  <a:lnTo>
                    <a:pt x="26289" y="137922"/>
                  </a:lnTo>
                  <a:lnTo>
                    <a:pt x="26289" y="92583"/>
                  </a:lnTo>
                  <a:lnTo>
                    <a:pt x="43180" y="92583"/>
                  </a:lnTo>
                  <a:lnTo>
                    <a:pt x="74549" y="137922"/>
                  </a:lnTo>
                  <a:lnTo>
                    <a:pt x="105918" y="137922"/>
                  </a:lnTo>
                  <a:lnTo>
                    <a:pt x="73152" y="90551"/>
                  </a:lnTo>
                  <a:cubicBezTo>
                    <a:pt x="92075" y="84709"/>
                    <a:pt x="105918" y="67056"/>
                    <a:pt x="105918" y="46228"/>
                  </a:cubicBezTo>
                  <a:moveTo>
                    <a:pt x="59563" y="66167"/>
                  </a:moveTo>
                  <a:lnTo>
                    <a:pt x="26289" y="66167"/>
                  </a:lnTo>
                  <a:lnTo>
                    <a:pt x="26289" y="26289"/>
                  </a:lnTo>
                  <a:lnTo>
                    <a:pt x="59436" y="26289"/>
                  </a:lnTo>
                  <a:cubicBezTo>
                    <a:pt x="70485" y="26289"/>
                    <a:pt x="79375" y="35306"/>
                    <a:pt x="79375" y="46228"/>
                  </a:cubicBezTo>
                  <a:cubicBezTo>
                    <a:pt x="79375" y="57150"/>
                    <a:pt x="70358" y="66167"/>
                    <a:pt x="59436" y="66167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67" id="67"/>
            <p:cNvSpPr/>
            <p:nvPr/>
          </p:nvSpPr>
          <p:spPr>
            <a:xfrm flipH="false" flipV="false" rot="0">
              <a:off x="900557" y="63500"/>
              <a:ext cx="139954" cy="137922"/>
            </a:xfrm>
            <a:custGeom>
              <a:avLst/>
              <a:gdLst/>
              <a:ahLst/>
              <a:cxnLst/>
              <a:rect r="r" b="b" t="t" l="l"/>
              <a:pathLst>
                <a:path h="137922" w="139954">
                  <a:moveTo>
                    <a:pt x="108585" y="0"/>
                  </a:moveTo>
                  <a:lnTo>
                    <a:pt x="69977" y="55753"/>
                  </a:lnTo>
                  <a:lnTo>
                    <a:pt x="31369" y="0"/>
                  </a:lnTo>
                  <a:lnTo>
                    <a:pt x="0" y="0"/>
                  </a:lnTo>
                  <a:lnTo>
                    <a:pt x="56769" y="82042"/>
                  </a:lnTo>
                  <a:lnTo>
                    <a:pt x="56769" y="137922"/>
                  </a:lnTo>
                  <a:lnTo>
                    <a:pt x="83058" y="137922"/>
                  </a:lnTo>
                  <a:lnTo>
                    <a:pt x="83058" y="82042"/>
                  </a:lnTo>
                  <a:lnTo>
                    <a:pt x="139954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68" id="68"/>
            <p:cNvSpPr/>
            <p:nvPr/>
          </p:nvSpPr>
          <p:spPr>
            <a:xfrm flipH="false" flipV="false" rot="0">
              <a:off x="1100328" y="63500"/>
              <a:ext cx="90551" cy="137922"/>
            </a:xfrm>
            <a:custGeom>
              <a:avLst/>
              <a:gdLst/>
              <a:ahLst/>
              <a:cxnLst/>
              <a:rect r="r" b="b" t="t" l="l"/>
              <a:pathLst>
                <a:path h="137922" w="90551">
                  <a:moveTo>
                    <a:pt x="79883" y="68961"/>
                  </a:moveTo>
                  <a:lnTo>
                    <a:pt x="80518" y="67945"/>
                  </a:lnTo>
                  <a:cubicBezTo>
                    <a:pt x="85217" y="60960"/>
                    <a:pt x="88011" y="52578"/>
                    <a:pt x="88011" y="43561"/>
                  </a:cubicBezTo>
                  <a:cubicBezTo>
                    <a:pt x="88011" y="40005"/>
                    <a:pt x="87503" y="36576"/>
                    <a:pt x="86741" y="33274"/>
                  </a:cubicBezTo>
                  <a:cubicBezTo>
                    <a:pt x="82169" y="14224"/>
                    <a:pt x="64897" y="0"/>
                    <a:pt x="44323" y="0"/>
                  </a:cubicBezTo>
                  <a:cubicBezTo>
                    <a:pt x="20193" y="0"/>
                    <a:pt x="762" y="19558"/>
                    <a:pt x="762" y="43561"/>
                  </a:cubicBezTo>
                  <a:cubicBezTo>
                    <a:pt x="762" y="44069"/>
                    <a:pt x="762" y="44577"/>
                    <a:pt x="762" y="45212"/>
                  </a:cubicBezTo>
                  <a:lnTo>
                    <a:pt x="27178" y="45212"/>
                  </a:lnTo>
                  <a:cubicBezTo>
                    <a:pt x="27178" y="44704"/>
                    <a:pt x="27051" y="44196"/>
                    <a:pt x="27051" y="43561"/>
                  </a:cubicBezTo>
                  <a:cubicBezTo>
                    <a:pt x="27051" y="34036"/>
                    <a:pt x="34798" y="26289"/>
                    <a:pt x="44323" y="26289"/>
                  </a:cubicBezTo>
                  <a:cubicBezTo>
                    <a:pt x="53848" y="26289"/>
                    <a:pt x="61976" y="33528"/>
                    <a:pt x="61595" y="43561"/>
                  </a:cubicBezTo>
                  <a:cubicBezTo>
                    <a:pt x="61341" y="48006"/>
                    <a:pt x="57531" y="54864"/>
                    <a:pt x="56007" y="57023"/>
                  </a:cubicBezTo>
                  <a:cubicBezTo>
                    <a:pt x="54483" y="59182"/>
                    <a:pt x="0" y="137922"/>
                    <a:pt x="0" y="137922"/>
                  </a:cubicBezTo>
                  <a:lnTo>
                    <a:pt x="90551" y="137922"/>
                  </a:lnTo>
                  <a:lnTo>
                    <a:pt x="90551" y="111633"/>
                  </a:lnTo>
                  <a:lnTo>
                    <a:pt x="50292" y="11163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69" id="69"/>
            <p:cNvSpPr/>
            <p:nvPr/>
          </p:nvSpPr>
          <p:spPr>
            <a:xfrm flipH="false" flipV="false" rot="0">
              <a:off x="1265936" y="175641"/>
              <a:ext cx="25654" cy="25908"/>
            </a:xfrm>
            <a:custGeom>
              <a:avLst/>
              <a:gdLst/>
              <a:ahLst/>
              <a:cxnLst/>
              <a:rect r="r" b="b" t="t" l="l"/>
              <a:pathLst>
                <a:path h="25908" w="25654">
                  <a:moveTo>
                    <a:pt x="19431" y="1651"/>
                  </a:moveTo>
                  <a:cubicBezTo>
                    <a:pt x="21336" y="2794"/>
                    <a:pt x="22860" y="4191"/>
                    <a:pt x="24003" y="6223"/>
                  </a:cubicBezTo>
                  <a:cubicBezTo>
                    <a:pt x="25146" y="8255"/>
                    <a:pt x="25654" y="10414"/>
                    <a:pt x="25654" y="12954"/>
                  </a:cubicBezTo>
                  <a:cubicBezTo>
                    <a:pt x="25654" y="15494"/>
                    <a:pt x="25146" y="17653"/>
                    <a:pt x="24003" y="19685"/>
                  </a:cubicBezTo>
                  <a:cubicBezTo>
                    <a:pt x="22860" y="21717"/>
                    <a:pt x="21336" y="23114"/>
                    <a:pt x="19431" y="24257"/>
                  </a:cubicBezTo>
                  <a:cubicBezTo>
                    <a:pt x="17526" y="25400"/>
                    <a:pt x="15240" y="25908"/>
                    <a:pt x="12827" y="25908"/>
                  </a:cubicBezTo>
                  <a:cubicBezTo>
                    <a:pt x="10414" y="25908"/>
                    <a:pt x="8255" y="25273"/>
                    <a:pt x="6223" y="24257"/>
                  </a:cubicBezTo>
                  <a:cubicBezTo>
                    <a:pt x="4191" y="23241"/>
                    <a:pt x="2794" y="21590"/>
                    <a:pt x="1651" y="19685"/>
                  </a:cubicBezTo>
                  <a:cubicBezTo>
                    <a:pt x="508" y="17780"/>
                    <a:pt x="0" y="15494"/>
                    <a:pt x="0" y="12954"/>
                  </a:cubicBezTo>
                  <a:cubicBezTo>
                    <a:pt x="0" y="10414"/>
                    <a:pt x="508" y="8255"/>
                    <a:pt x="1651" y="6223"/>
                  </a:cubicBezTo>
                  <a:cubicBezTo>
                    <a:pt x="2794" y="4191"/>
                    <a:pt x="4318" y="2794"/>
                    <a:pt x="6223" y="1651"/>
                  </a:cubicBezTo>
                  <a:cubicBezTo>
                    <a:pt x="8128" y="508"/>
                    <a:pt x="10414" y="0"/>
                    <a:pt x="12827" y="0"/>
                  </a:cubicBezTo>
                  <a:cubicBezTo>
                    <a:pt x="15240" y="0"/>
                    <a:pt x="17526" y="508"/>
                    <a:pt x="19431" y="1651"/>
                  </a:cubicBezTo>
                  <a:moveTo>
                    <a:pt x="18288" y="22225"/>
                  </a:moveTo>
                  <a:cubicBezTo>
                    <a:pt x="19939" y="21336"/>
                    <a:pt x="21209" y="20066"/>
                    <a:pt x="22098" y="18415"/>
                  </a:cubicBezTo>
                  <a:cubicBezTo>
                    <a:pt x="22987" y="16764"/>
                    <a:pt x="23495" y="14986"/>
                    <a:pt x="23495" y="12827"/>
                  </a:cubicBezTo>
                  <a:cubicBezTo>
                    <a:pt x="23495" y="10668"/>
                    <a:pt x="22987" y="8890"/>
                    <a:pt x="22098" y="7239"/>
                  </a:cubicBezTo>
                  <a:cubicBezTo>
                    <a:pt x="21209" y="5588"/>
                    <a:pt x="19939" y="4318"/>
                    <a:pt x="18288" y="3429"/>
                  </a:cubicBezTo>
                  <a:cubicBezTo>
                    <a:pt x="16637" y="2540"/>
                    <a:pt x="14859" y="2032"/>
                    <a:pt x="12827" y="2032"/>
                  </a:cubicBezTo>
                  <a:cubicBezTo>
                    <a:pt x="10795" y="2032"/>
                    <a:pt x="9017" y="2413"/>
                    <a:pt x="7366" y="3429"/>
                  </a:cubicBezTo>
                  <a:cubicBezTo>
                    <a:pt x="5715" y="4445"/>
                    <a:pt x="4445" y="5588"/>
                    <a:pt x="3683" y="7239"/>
                  </a:cubicBezTo>
                  <a:cubicBezTo>
                    <a:pt x="2921" y="8890"/>
                    <a:pt x="2286" y="10668"/>
                    <a:pt x="2286" y="12827"/>
                  </a:cubicBezTo>
                  <a:cubicBezTo>
                    <a:pt x="2286" y="14986"/>
                    <a:pt x="2794" y="16764"/>
                    <a:pt x="3683" y="18415"/>
                  </a:cubicBezTo>
                  <a:cubicBezTo>
                    <a:pt x="4572" y="20066"/>
                    <a:pt x="5842" y="21336"/>
                    <a:pt x="7366" y="22225"/>
                  </a:cubicBezTo>
                  <a:cubicBezTo>
                    <a:pt x="8890" y="23114"/>
                    <a:pt x="10795" y="23622"/>
                    <a:pt x="12827" y="23622"/>
                  </a:cubicBezTo>
                  <a:cubicBezTo>
                    <a:pt x="14859" y="23622"/>
                    <a:pt x="16637" y="23114"/>
                    <a:pt x="18288" y="22225"/>
                  </a:cubicBezTo>
                  <a:moveTo>
                    <a:pt x="17145" y="12827"/>
                  </a:moveTo>
                  <a:cubicBezTo>
                    <a:pt x="16510" y="13589"/>
                    <a:pt x="15621" y="13970"/>
                    <a:pt x="14605" y="14224"/>
                  </a:cubicBezTo>
                  <a:lnTo>
                    <a:pt x="18669" y="19812"/>
                  </a:lnTo>
                  <a:lnTo>
                    <a:pt x="15748" y="19812"/>
                  </a:lnTo>
                  <a:lnTo>
                    <a:pt x="11938" y="14351"/>
                  </a:lnTo>
                  <a:lnTo>
                    <a:pt x="9906" y="14351"/>
                  </a:lnTo>
                  <a:lnTo>
                    <a:pt x="9906" y="19812"/>
                  </a:lnTo>
                  <a:lnTo>
                    <a:pt x="7620" y="19812"/>
                  </a:lnTo>
                  <a:lnTo>
                    <a:pt x="7620" y="6096"/>
                  </a:lnTo>
                  <a:lnTo>
                    <a:pt x="13462" y="6096"/>
                  </a:lnTo>
                  <a:cubicBezTo>
                    <a:pt x="14859" y="6096"/>
                    <a:pt x="16002" y="6477"/>
                    <a:pt x="16764" y="7239"/>
                  </a:cubicBezTo>
                  <a:cubicBezTo>
                    <a:pt x="17526" y="8001"/>
                    <a:pt x="18034" y="9017"/>
                    <a:pt x="18034" y="10287"/>
                  </a:cubicBezTo>
                  <a:cubicBezTo>
                    <a:pt x="18034" y="11430"/>
                    <a:pt x="17780" y="12319"/>
                    <a:pt x="17018" y="13081"/>
                  </a:cubicBezTo>
                  <a:moveTo>
                    <a:pt x="9779" y="12319"/>
                  </a:moveTo>
                  <a:lnTo>
                    <a:pt x="13335" y="12319"/>
                  </a:lnTo>
                  <a:cubicBezTo>
                    <a:pt x="14859" y="12319"/>
                    <a:pt x="15621" y="11684"/>
                    <a:pt x="15621" y="10287"/>
                  </a:cubicBezTo>
                  <a:cubicBezTo>
                    <a:pt x="15621" y="9652"/>
                    <a:pt x="15367" y="9144"/>
                    <a:pt x="14986" y="8763"/>
                  </a:cubicBezTo>
                  <a:cubicBezTo>
                    <a:pt x="14605" y="8382"/>
                    <a:pt x="14097" y="8255"/>
                    <a:pt x="13335" y="8255"/>
                  </a:cubicBezTo>
                  <a:lnTo>
                    <a:pt x="9779" y="8255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70" id="70"/>
          <p:cNvSpPr/>
          <p:nvPr/>
        </p:nvSpPr>
        <p:spPr>
          <a:xfrm flipH="false" flipV="false" rot="0">
            <a:off x="414699" y="20854902"/>
            <a:ext cx="1005983" cy="566366"/>
          </a:xfrm>
          <a:custGeom>
            <a:avLst/>
            <a:gdLst/>
            <a:ahLst/>
            <a:cxnLst/>
            <a:rect r="r" b="b" t="t" l="l"/>
            <a:pathLst>
              <a:path h="566366" w="1005983">
                <a:moveTo>
                  <a:pt x="0" y="0"/>
                </a:moveTo>
                <a:lnTo>
                  <a:pt x="1005983" y="0"/>
                </a:lnTo>
                <a:lnTo>
                  <a:pt x="1005983" y="566366"/>
                </a:lnTo>
                <a:lnTo>
                  <a:pt x="0" y="566366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grpSp>
        <p:nvGrpSpPr>
          <p:cNvPr name="Group 71" id="71"/>
          <p:cNvGrpSpPr>
            <a:grpSpLocks noChangeAspect="true"/>
          </p:cNvGrpSpPr>
          <p:nvPr/>
        </p:nvGrpSpPr>
        <p:grpSpPr>
          <a:xfrm rot="0">
            <a:off x="4710284" y="20828432"/>
            <a:ext cx="551726" cy="545944"/>
            <a:chOff x="0" y="0"/>
            <a:chExt cx="551726" cy="545948"/>
          </a:xfrm>
        </p:grpSpPr>
        <p:sp>
          <p:nvSpPr>
            <p:cNvPr name="Freeform 72" id="72"/>
            <p:cNvSpPr/>
            <p:nvPr/>
          </p:nvSpPr>
          <p:spPr>
            <a:xfrm flipH="false" flipV="false" rot="0">
              <a:off x="63500" y="63500"/>
              <a:ext cx="424688" cy="418846"/>
            </a:xfrm>
            <a:custGeom>
              <a:avLst/>
              <a:gdLst/>
              <a:ahLst/>
              <a:cxnLst/>
              <a:rect r="r" b="b" t="t" l="l"/>
              <a:pathLst>
                <a:path h="418846" w="424688">
                  <a:moveTo>
                    <a:pt x="424688" y="209423"/>
                  </a:moveTo>
                  <a:cubicBezTo>
                    <a:pt x="424688" y="325120"/>
                    <a:pt x="329565" y="418846"/>
                    <a:pt x="212344" y="418846"/>
                  </a:cubicBezTo>
                  <a:cubicBezTo>
                    <a:pt x="95123" y="418846"/>
                    <a:pt x="0" y="325120"/>
                    <a:pt x="0" y="209423"/>
                  </a:cubicBezTo>
                  <a:cubicBezTo>
                    <a:pt x="0" y="93726"/>
                    <a:pt x="95123" y="0"/>
                    <a:pt x="212344" y="0"/>
                  </a:cubicBezTo>
                  <a:cubicBezTo>
                    <a:pt x="329565" y="0"/>
                    <a:pt x="424688" y="93726"/>
                    <a:pt x="424688" y="209423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73" id="73"/>
            <p:cNvSpPr/>
            <p:nvPr/>
          </p:nvSpPr>
          <p:spPr>
            <a:xfrm flipH="false" flipV="false" rot="0">
              <a:off x="223012" y="162941"/>
              <a:ext cx="105791" cy="219964"/>
            </a:xfrm>
            <a:custGeom>
              <a:avLst/>
              <a:gdLst/>
              <a:ahLst/>
              <a:cxnLst/>
              <a:rect r="r" b="b" t="t" l="l"/>
              <a:pathLst>
                <a:path h="219964" w="105791">
                  <a:moveTo>
                    <a:pt x="19812" y="219964"/>
                  </a:moveTo>
                  <a:lnTo>
                    <a:pt x="19812" y="105029"/>
                  </a:lnTo>
                  <a:lnTo>
                    <a:pt x="0" y="105029"/>
                  </a:lnTo>
                  <a:lnTo>
                    <a:pt x="0" y="70866"/>
                  </a:lnTo>
                  <a:lnTo>
                    <a:pt x="19812" y="70866"/>
                  </a:lnTo>
                  <a:lnTo>
                    <a:pt x="19812" y="65024"/>
                  </a:lnTo>
                  <a:cubicBezTo>
                    <a:pt x="19812" y="46990"/>
                    <a:pt x="25400" y="27178"/>
                    <a:pt x="38989" y="14986"/>
                  </a:cubicBezTo>
                  <a:cubicBezTo>
                    <a:pt x="50673" y="4064"/>
                    <a:pt x="67056" y="0"/>
                    <a:pt x="80772" y="0"/>
                  </a:cubicBezTo>
                  <a:cubicBezTo>
                    <a:pt x="91313" y="0"/>
                    <a:pt x="99314" y="1270"/>
                    <a:pt x="105791" y="3048"/>
                  </a:cubicBezTo>
                  <a:lnTo>
                    <a:pt x="103886" y="38735"/>
                  </a:lnTo>
                  <a:cubicBezTo>
                    <a:pt x="99822" y="37465"/>
                    <a:pt x="94869" y="36576"/>
                    <a:pt x="88773" y="36576"/>
                  </a:cubicBezTo>
                  <a:cubicBezTo>
                    <a:pt x="73279" y="36576"/>
                    <a:pt x="66802" y="48514"/>
                    <a:pt x="66802" y="63119"/>
                  </a:cubicBezTo>
                  <a:lnTo>
                    <a:pt x="66802" y="70739"/>
                  </a:lnTo>
                  <a:lnTo>
                    <a:pt x="97028" y="70739"/>
                  </a:lnTo>
                  <a:lnTo>
                    <a:pt x="97028" y="105029"/>
                  </a:lnTo>
                  <a:lnTo>
                    <a:pt x="67056" y="105029"/>
                  </a:lnTo>
                  <a:lnTo>
                    <a:pt x="67056" y="219964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74" id="74"/>
          <p:cNvGrpSpPr>
            <a:grpSpLocks noChangeAspect="true"/>
          </p:cNvGrpSpPr>
          <p:nvPr/>
        </p:nvGrpSpPr>
        <p:grpSpPr>
          <a:xfrm rot="0">
            <a:off x="8339214" y="20828432"/>
            <a:ext cx="1369647" cy="545944"/>
            <a:chOff x="0" y="0"/>
            <a:chExt cx="1369657" cy="545948"/>
          </a:xfrm>
        </p:grpSpPr>
        <p:sp>
          <p:nvSpPr>
            <p:cNvPr name="Freeform 75" id="75"/>
            <p:cNvSpPr/>
            <p:nvPr/>
          </p:nvSpPr>
          <p:spPr>
            <a:xfrm flipH="false" flipV="false" rot="0">
              <a:off x="539496" y="230632"/>
              <a:ext cx="766953" cy="79502"/>
            </a:xfrm>
            <a:custGeom>
              <a:avLst/>
              <a:gdLst/>
              <a:ahLst/>
              <a:cxnLst/>
              <a:rect r="r" b="b" t="t" l="l"/>
              <a:pathLst>
                <a:path h="79502" w="766953">
                  <a:moveTo>
                    <a:pt x="34798" y="32385"/>
                  </a:moveTo>
                  <a:cubicBezTo>
                    <a:pt x="38989" y="32385"/>
                    <a:pt x="41656" y="35814"/>
                    <a:pt x="41656" y="40640"/>
                  </a:cubicBezTo>
                  <a:cubicBezTo>
                    <a:pt x="41656" y="47117"/>
                    <a:pt x="37338" y="53975"/>
                    <a:pt x="31369" y="53975"/>
                  </a:cubicBezTo>
                  <a:cubicBezTo>
                    <a:pt x="27051" y="53975"/>
                    <a:pt x="24384" y="50419"/>
                    <a:pt x="24384" y="45466"/>
                  </a:cubicBezTo>
                  <a:cubicBezTo>
                    <a:pt x="24384" y="39243"/>
                    <a:pt x="28702" y="32258"/>
                    <a:pt x="34798" y="32258"/>
                  </a:cubicBezTo>
                  <a:moveTo>
                    <a:pt x="54864" y="63373"/>
                  </a:moveTo>
                  <a:cubicBezTo>
                    <a:pt x="49022" y="68834"/>
                    <a:pt x="40767" y="69850"/>
                    <a:pt x="33528" y="69850"/>
                  </a:cubicBezTo>
                  <a:cubicBezTo>
                    <a:pt x="19685" y="69850"/>
                    <a:pt x="9525" y="58166"/>
                    <a:pt x="9525" y="42164"/>
                  </a:cubicBezTo>
                  <a:cubicBezTo>
                    <a:pt x="9525" y="27559"/>
                    <a:pt x="20320" y="14478"/>
                    <a:pt x="35687" y="14478"/>
                  </a:cubicBezTo>
                  <a:cubicBezTo>
                    <a:pt x="46609" y="14478"/>
                    <a:pt x="59690" y="18796"/>
                    <a:pt x="59690" y="35560"/>
                  </a:cubicBezTo>
                  <a:cubicBezTo>
                    <a:pt x="59690" y="48260"/>
                    <a:pt x="53848" y="53721"/>
                    <a:pt x="49276" y="53721"/>
                  </a:cubicBezTo>
                  <a:cubicBezTo>
                    <a:pt x="48260" y="53721"/>
                    <a:pt x="47879" y="53086"/>
                    <a:pt x="47879" y="52197"/>
                  </a:cubicBezTo>
                  <a:cubicBezTo>
                    <a:pt x="47879" y="51308"/>
                    <a:pt x="48260" y="49784"/>
                    <a:pt x="48514" y="48641"/>
                  </a:cubicBezTo>
                  <a:lnTo>
                    <a:pt x="53594" y="23622"/>
                  </a:lnTo>
                  <a:lnTo>
                    <a:pt x="45847" y="23622"/>
                  </a:lnTo>
                  <a:lnTo>
                    <a:pt x="44704" y="28575"/>
                  </a:lnTo>
                  <a:cubicBezTo>
                    <a:pt x="42164" y="24257"/>
                    <a:pt x="38481" y="21971"/>
                    <a:pt x="34036" y="21971"/>
                  </a:cubicBezTo>
                  <a:cubicBezTo>
                    <a:pt x="23495" y="21971"/>
                    <a:pt x="14986" y="33147"/>
                    <a:pt x="14986" y="46736"/>
                  </a:cubicBezTo>
                  <a:cubicBezTo>
                    <a:pt x="14986" y="56642"/>
                    <a:pt x="21590" y="63627"/>
                    <a:pt x="29337" y="63627"/>
                  </a:cubicBezTo>
                  <a:cubicBezTo>
                    <a:pt x="33147" y="63627"/>
                    <a:pt x="36322" y="61214"/>
                    <a:pt x="38735" y="58293"/>
                  </a:cubicBezTo>
                  <a:lnTo>
                    <a:pt x="38862" y="58293"/>
                  </a:lnTo>
                  <a:cubicBezTo>
                    <a:pt x="38989" y="61849"/>
                    <a:pt x="41275" y="63627"/>
                    <a:pt x="43815" y="63627"/>
                  </a:cubicBezTo>
                  <a:cubicBezTo>
                    <a:pt x="49911" y="63627"/>
                    <a:pt x="67183" y="56134"/>
                    <a:pt x="67183" y="35052"/>
                  </a:cubicBezTo>
                  <a:cubicBezTo>
                    <a:pt x="67183" y="13970"/>
                    <a:pt x="50673" y="4826"/>
                    <a:pt x="35814" y="4826"/>
                  </a:cubicBezTo>
                  <a:cubicBezTo>
                    <a:pt x="15113" y="4826"/>
                    <a:pt x="0" y="21463"/>
                    <a:pt x="0" y="41910"/>
                  </a:cubicBezTo>
                  <a:cubicBezTo>
                    <a:pt x="0" y="66675"/>
                    <a:pt x="17526" y="78994"/>
                    <a:pt x="33655" y="78994"/>
                  </a:cubicBezTo>
                  <a:cubicBezTo>
                    <a:pt x="45593" y="78994"/>
                    <a:pt x="56007" y="74295"/>
                    <a:pt x="62865" y="62992"/>
                  </a:cubicBezTo>
                  <a:close/>
                  <a:moveTo>
                    <a:pt x="77216" y="78105"/>
                  </a:moveTo>
                  <a:lnTo>
                    <a:pt x="89662" y="78105"/>
                  </a:lnTo>
                  <a:lnTo>
                    <a:pt x="89662" y="1143"/>
                  </a:lnTo>
                  <a:lnTo>
                    <a:pt x="77216" y="1143"/>
                  </a:lnTo>
                  <a:close/>
                  <a:moveTo>
                    <a:pt x="105156" y="39751"/>
                  </a:moveTo>
                  <a:cubicBezTo>
                    <a:pt x="109347" y="36322"/>
                    <a:pt x="114554" y="34036"/>
                    <a:pt x="119888" y="34036"/>
                  </a:cubicBezTo>
                  <a:cubicBezTo>
                    <a:pt x="127254" y="34036"/>
                    <a:pt x="130683" y="36957"/>
                    <a:pt x="130683" y="45466"/>
                  </a:cubicBezTo>
                  <a:lnTo>
                    <a:pt x="123825" y="45466"/>
                  </a:lnTo>
                  <a:cubicBezTo>
                    <a:pt x="118618" y="45466"/>
                    <a:pt x="112522" y="45974"/>
                    <a:pt x="107823" y="48514"/>
                  </a:cubicBezTo>
                  <a:cubicBezTo>
                    <a:pt x="103124" y="51054"/>
                    <a:pt x="99695" y="55753"/>
                    <a:pt x="99695" y="63627"/>
                  </a:cubicBezTo>
                  <a:cubicBezTo>
                    <a:pt x="99695" y="73660"/>
                    <a:pt x="107950" y="79375"/>
                    <a:pt x="116332" y="79375"/>
                  </a:cubicBezTo>
                  <a:cubicBezTo>
                    <a:pt x="121920" y="79375"/>
                    <a:pt x="128143" y="76073"/>
                    <a:pt x="131064" y="70231"/>
                  </a:cubicBezTo>
                  <a:lnTo>
                    <a:pt x="131318" y="70231"/>
                  </a:lnTo>
                  <a:cubicBezTo>
                    <a:pt x="131445" y="71882"/>
                    <a:pt x="131445" y="75311"/>
                    <a:pt x="131826" y="78105"/>
                  </a:cubicBezTo>
                  <a:lnTo>
                    <a:pt x="142748" y="78105"/>
                  </a:lnTo>
                  <a:cubicBezTo>
                    <a:pt x="142494" y="74041"/>
                    <a:pt x="142240" y="70358"/>
                    <a:pt x="142240" y="66294"/>
                  </a:cubicBezTo>
                  <a:cubicBezTo>
                    <a:pt x="142240" y="62230"/>
                    <a:pt x="141986" y="58420"/>
                    <a:pt x="141986" y="53086"/>
                  </a:cubicBezTo>
                  <a:lnTo>
                    <a:pt x="141986" y="46355"/>
                  </a:lnTo>
                  <a:cubicBezTo>
                    <a:pt x="141986" y="30734"/>
                    <a:pt x="136017" y="24003"/>
                    <a:pt x="121412" y="24003"/>
                  </a:cubicBezTo>
                  <a:cubicBezTo>
                    <a:pt x="116078" y="24003"/>
                    <a:pt x="109601" y="25527"/>
                    <a:pt x="104902" y="28067"/>
                  </a:cubicBezTo>
                  <a:close/>
                  <a:moveTo>
                    <a:pt x="111379" y="62738"/>
                  </a:moveTo>
                  <a:cubicBezTo>
                    <a:pt x="111379" y="54610"/>
                    <a:pt x="119634" y="53594"/>
                    <a:pt x="125222" y="53594"/>
                  </a:cubicBezTo>
                  <a:lnTo>
                    <a:pt x="130556" y="53594"/>
                  </a:lnTo>
                  <a:cubicBezTo>
                    <a:pt x="130556" y="57658"/>
                    <a:pt x="130048" y="61468"/>
                    <a:pt x="128016" y="64516"/>
                  </a:cubicBezTo>
                  <a:cubicBezTo>
                    <a:pt x="125984" y="67564"/>
                    <a:pt x="123063" y="69215"/>
                    <a:pt x="119253" y="69215"/>
                  </a:cubicBezTo>
                  <a:cubicBezTo>
                    <a:pt x="114808" y="69215"/>
                    <a:pt x="111379" y="67310"/>
                    <a:pt x="111379" y="62738"/>
                  </a:cubicBezTo>
                  <a:moveTo>
                    <a:pt x="158623" y="78105"/>
                  </a:moveTo>
                  <a:lnTo>
                    <a:pt x="171069" y="78105"/>
                  </a:lnTo>
                  <a:lnTo>
                    <a:pt x="171069" y="35433"/>
                  </a:lnTo>
                  <a:lnTo>
                    <a:pt x="181864" y="35433"/>
                  </a:lnTo>
                  <a:lnTo>
                    <a:pt x="181864" y="25400"/>
                  </a:lnTo>
                  <a:lnTo>
                    <a:pt x="171069" y="25400"/>
                  </a:lnTo>
                  <a:lnTo>
                    <a:pt x="171069" y="18796"/>
                  </a:lnTo>
                  <a:cubicBezTo>
                    <a:pt x="171069" y="14605"/>
                    <a:pt x="172339" y="10668"/>
                    <a:pt x="176530" y="10668"/>
                  </a:cubicBezTo>
                  <a:cubicBezTo>
                    <a:pt x="179197" y="10668"/>
                    <a:pt x="180721" y="11811"/>
                    <a:pt x="181864" y="12573"/>
                  </a:cubicBezTo>
                  <a:lnTo>
                    <a:pt x="182880" y="1143"/>
                  </a:lnTo>
                  <a:cubicBezTo>
                    <a:pt x="180467" y="508"/>
                    <a:pt x="176911" y="0"/>
                    <a:pt x="173863" y="0"/>
                  </a:cubicBezTo>
                  <a:cubicBezTo>
                    <a:pt x="164084" y="0"/>
                    <a:pt x="158750" y="7366"/>
                    <a:pt x="158750" y="18034"/>
                  </a:cubicBezTo>
                  <a:lnTo>
                    <a:pt x="158750" y="25400"/>
                  </a:lnTo>
                  <a:lnTo>
                    <a:pt x="149606" y="25400"/>
                  </a:lnTo>
                  <a:lnTo>
                    <a:pt x="149606" y="35433"/>
                  </a:lnTo>
                  <a:lnTo>
                    <a:pt x="158750" y="35433"/>
                  </a:lnTo>
                  <a:close/>
                  <a:moveTo>
                    <a:pt x="198882" y="46482"/>
                  </a:moveTo>
                  <a:cubicBezTo>
                    <a:pt x="199390" y="39370"/>
                    <a:pt x="202946" y="34036"/>
                    <a:pt x="209931" y="34036"/>
                  </a:cubicBezTo>
                  <a:cubicBezTo>
                    <a:pt x="216916" y="34036"/>
                    <a:pt x="219710" y="39751"/>
                    <a:pt x="219964" y="46482"/>
                  </a:cubicBezTo>
                  <a:close/>
                  <a:moveTo>
                    <a:pt x="228346" y="64008"/>
                  </a:moveTo>
                  <a:cubicBezTo>
                    <a:pt x="223774" y="66929"/>
                    <a:pt x="218567" y="69342"/>
                    <a:pt x="212471" y="69342"/>
                  </a:cubicBezTo>
                  <a:cubicBezTo>
                    <a:pt x="204851" y="69342"/>
                    <a:pt x="199390" y="64516"/>
                    <a:pt x="198882" y="56007"/>
                  </a:cubicBezTo>
                  <a:lnTo>
                    <a:pt x="231775" y="56007"/>
                  </a:lnTo>
                  <a:cubicBezTo>
                    <a:pt x="231775" y="37465"/>
                    <a:pt x="226822" y="24003"/>
                    <a:pt x="209169" y="24003"/>
                  </a:cubicBezTo>
                  <a:cubicBezTo>
                    <a:pt x="194310" y="24003"/>
                    <a:pt x="187071" y="36576"/>
                    <a:pt x="187071" y="51943"/>
                  </a:cubicBezTo>
                  <a:cubicBezTo>
                    <a:pt x="187071" y="69342"/>
                    <a:pt x="196215" y="79375"/>
                    <a:pt x="211963" y="79375"/>
                  </a:cubicBezTo>
                  <a:cubicBezTo>
                    <a:pt x="218567" y="79375"/>
                    <a:pt x="223774" y="77978"/>
                    <a:pt x="228346" y="75184"/>
                  </a:cubicBezTo>
                  <a:close/>
                  <a:moveTo>
                    <a:pt x="245618" y="62230"/>
                  </a:moveTo>
                  <a:cubicBezTo>
                    <a:pt x="245618" y="72771"/>
                    <a:pt x="250952" y="79375"/>
                    <a:pt x="260731" y="79375"/>
                  </a:cubicBezTo>
                  <a:cubicBezTo>
                    <a:pt x="264414" y="79375"/>
                    <a:pt x="267335" y="78994"/>
                    <a:pt x="269875" y="78105"/>
                  </a:cubicBezTo>
                  <a:lnTo>
                    <a:pt x="269494" y="67183"/>
                  </a:lnTo>
                  <a:cubicBezTo>
                    <a:pt x="268224" y="68072"/>
                    <a:pt x="266065" y="68580"/>
                    <a:pt x="263779" y="68580"/>
                  </a:cubicBezTo>
                  <a:cubicBezTo>
                    <a:pt x="259080" y="68580"/>
                    <a:pt x="257937" y="64389"/>
                    <a:pt x="257937" y="59817"/>
                  </a:cubicBezTo>
                  <a:lnTo>
                    <a:pt x="257937" y="35433"/>
                  </a:lnTo>
                  <a:lnTo>
                    <a:pt x="268986" y="35433"/>
                  </a:lnTo>
                  <a:lnTo>
                    <a:pt x="268986" y="25400"/>
                  </a:lnTo>
                  <a:lnTo>
                    <a:pt x="257937" y="25400"/>
                  </a:lnTo>
                  <a:lnTo>
                    <a:pt x="257937" y="10287"/>
                  </a:lnTo>
                  <a:lnTo>
                    <a:pt x="245491" y="14732"/>
                  </a:lnTo>
                  <a:lnTo>
                    <a:pt x="245491" y="25273"/>
                  </a:lnTo>
                  <a:lnTo>
                    <a:pt x="236474" y="25273"/>
                  </a:lnTo>
                  <a:lnTo>
                    <a:pt x="236474" y="35306"/>
                  </a:lnTo>
                  <a:lnTo>
                    <a:pt x="245618" y="35306"/>
                  </a:lnTo>
                  <a:close/>
                  <a:moveTo>
                    <a:pt x="286385" y="46482"/>
                  </a:moveTo>
                  <a:cubicBezTo>
                    <a:pt x="286893" y="39370"/>
                    <a:pt x="290449" y="34036"/>
                    <a:pt x="297434" y="34036"/>
                  </a:cubicBezTo>
                  <a:cubicBezTo>
                    <a:pt x="304419" y="34036"/>
                    <a:pt x="307213" y="39751"/>
                    <a:pt x="307594" y="46482"/>
                  </a:cubicBezTo>
                  <a:close/>
                  <a:moveTo>
                    <a:pt x="315849" y="64008"/>
                  </a:moveTo>
                  <a:cubicBezTo>
                    <a:pt x="311277" y="66929"/>
                    <a:pt x="306070" y="69342"/>
                    <a:pt x="299974" y="69342"/>
                  </a:cubicBezTo>
                  <a:cubicBezTo>
                    <a:pt x="292354" y="69342"/>
                    <a:pt x="286893" y="64516"/>
                    <a:pt x="286385" y="56007"/>
                  </a:cubicBezTo>
                  <a:lnTo>
                    <a:pt x="319405" y="56007"/>
                  </a:lnTo>
                  <a:cubicBezTo>
                    <a:pt x="319405" y="37465"/>
                    <a:pt x="314452" y="24003"/>
                    <a:pt x="296672" y="24003"/>
                  </a:cubicBezTo>
                  <a:cubicBezTo>
                    <a:pt x="281813" y="24003"/>
                    <a:pt x="274574" y="36576"/>
                    <a:pt x="274574" y="51943"/>
                  </a:cubicBezTo>
                  <a:cubicBezTo>
                    <a:pt x="274574" y="69342"/>
                    <a:pt x="283718" y="79375"/>
                    <a:pt x="299466" y="79375"/>
                  </a:cubicBezTo>
                  <a:cubicBezTo>
                    <a:pt x="306197" y="79375"/>
                    <a:pt x="311277" y="77978"/>
                    <a:pt x="315849" y="75184"/>
                  </a:cubicBezTo>
                  <a:close/>
                  <a:moveTo>
                    <a:pt x="338963" y="51562"/>
                  </a:moveTo>
                  <a:cubicBezTo>
                    <a:pt x="338963" y="44450"/>
                    <a:pt x="341122" y="34671"/>
                    <a:pt x="349250" y="34671"/>
                  </a:cubicBezTo>
                  <a:cubicBezTo>
                    <a:pt x="357378" y="34671"/>
                    <a:pt x="360426" y="44196"/>
                    <a:pt x="360426" y="51562"/>
                  </a:cubicBezTo>
                  <a:cubicBezTo>
                    <a:pt x="360426" y="58928"/>
                    <a:pt x="357759" y="68707"/>
                    <a:pt x="349504" y="68707"/>
                  </a:cubicBezTo>
                  <a:cubicBezTo>
                    <a:pt x="341249" y="68707"/>
                    <a:pt x="339090" y="58801"/>
                    <a:pt x="339090" y="51562"/>
                  </a:cubicBezTo>
                  <a:moveTo>
                    <a:pt x="360934" y="78232"/>
                  </a:moveTo>
                  <a:lnTo>
                    <a:pt x="372999" y="78232"/>
                  </a:lnTo>
                  <a:lnTo>
                    <a:pt x="372999" y="1143"/>
                  </a:lnTo>
                  <a:lnTo>
                    <a:pt x="360553" y="1143"/>
                  </a:lnTo>
                  <a:lnTo>
                    <a:pt x="360553" y="31496"/>
                  </a:lnTo>
                  <a:lnTo>
                    <a:pt x="360426" y="31496"/>
                  </a:lnTo>
                  <a:cubicBezTo>
                    <a:pt x="356743" y="26416"/>
                    <a:pt x="352425" y="24130"/>
                    <a:pt x="346202" y="24130"/>
                  </a:cubicBezTo>
                  <a:cubicBezTo>
                    <a:pt x="331597" y="24130"/>
                    <a:pt x="326263" y="37084"/>
                    <a:pt x="326263" y="51689"/>
                  </a:cubicBezTo>
                  <a:cubicBezTo>
                    <a:pt x="326263" y="66294"/>
                    <a:pt x="331597" y="79502"/>
                    <a:pt x="346202" y="79502"/>
                  </a:cubicBezTo>
                  <a:cubicBezTo>
                    <a:pt x="352044" y="79502"/>
                    <a:pt x="357124" y="77470"/>
                    <a:pt x="360807" y="72263"/>
                  </a:cubicBezTo>
                  <a:lnTo>
                    <a:pt x="361061" y="72263"/>
                  </a:lnTo>
                  <a:close/>
                  <a:moveTo>
                    <a:pt x="394462" y="46609"/>
                  </a:moveTo>
                  <a:cubicBezTo>
                    <a:pt x="394970" y="39497"/>
                    <a:pt x="398526" y="34163"/>
                    <a:pt x="405511" y="34163"/>
                  </a:cubicBezTo>
                  <a:cubicBezTo>
                    <a:pt x="412496" y="34163"/>
                    <a:pt x="415290" y="39878"/>
                    <a:pt x="415544" y="46609"/>
                  </a:cubicBezTo>
                  <a:close/>
                  <a:moveTo>
                    <a:pt x="423926" y="64135"/>
                  </a:moveTo>
                  <a:cubicBezTo>
                    <a:pt x="419354" y="67056"/>
                    <a:pt x="414147" y="69469"/>
                    <a:pt x="408178" y="69469"/>
                  </a:cubicBezTo>
                  <a:cubicBezTo>
                    <a:pt x="400431" y="69469"/>
                    <a:pt x="395097" y="64643"/>
                    <a:pt x="394589" y="56134"/>
                  </a:cubicBezTo>
                  <a:lnTo>
                    <a:pt x="427482" y="56134"/>
                  </a:lnTo>
                  <a:cubicBezTo>
                    <a:pt x="427482" y="37592"/>
                    <a:pt x="422529" y="24130"/>
                    <a:pt x="404876" y="24130"/>
                  </a:cubicBezTo>
                  <a:cubicBezTo>
                    <a:pt x="390017" y="24130"/>
                    <a:pt x="382778" y="36703"/>
                    <a:pt x="382778" y="52070"/>
                  </a:cubicBezTo>
                  <a:cubicBezTo>
                    <a:pt x="382778" y="69469"/>
                    <a:pt x="391922" y="79502"/>
                    <a:pt x="407670" y="79502"/>
                  </a:cubicBezTo>
                  <a:cubicBezTo>
                    <a:pt x="414274" y="79502"/>
                    <a:pt x="419481" y="78105"/>
                    <a:pt x="424053" y="75311"/>
                  </a:cubicBezTo>
                  <a:close/>
                  <a:moveTo>
                    <a:pt x="466344" y="26035"/>
                  </a:moveTo>
                  <a:cubicBezTo>
                    <a:pt x="462407" y="25146"/>
                    <a:pt x="458597" y="24130"/>
                    <a:pt x="452882" y="24130"/>
                  </a:cubicBezTo>
                  <a:cubicBezTo>
                    <a:pt x="443103" y="24130"/>
                    <a:pt x="434213" y="29210"/>
                    <a:pt x="434213" y="40513"/>
                  </a:cubicBezTo>
                  <a:cubicBezTo>
                    <a:pt x="434213" y="59690"/>
                    <a:pt x="455803" y="52578"/>
                    <a:pt x="455803" y="62992"/>
                  </a:cubicBezTo>
                  <a:cubicBezTo>
                    <a:pt x="455803" y="68199"/>
                    <a:pt x="450850" y="69469"/>
                    <a:pt x="447675" y="69469"/>
                  </a:cubicBezTo>
                  <a:cubicBezTo>
                    <a:pt x="443357" y="69469"/>
                    <a:pt x="439293" y="68199"/>
                    <a:pt x="435483" y="65913"/>
                  </a:cubicBezTo>
                  <a:lnTo>
                    <a:pt x="434721" y="77216"/>
                  </a:lnTo>
                  <a:cubicBezTo>
                    <a:pt x="439293" y="78486"/>
                    <a:pt x="443992" y="79502"/>
                    <a:pt x="448818" y="79502"/>
                  </a:cubicBezTo>
                  <a:cubicBezTo>
                    <a:pt x="458851" y="79502"/>
                    <a:pt x="468757" y="74549"/>
                    <a:pt x="468757" y="62230"/>
                  </a:cubicBezTo>
                  <a:cubicBezTo>
                    <a:pt x="468757" y="43053"/>
                    <a:pt x="447167" y="48514"/>
                    <a:pt x="447167" y="40005"/>
                  </a:cubicBezTo>
                  <a:cubicBezTo>
                    <a:pt x="447167" y="35433"/>
                    <a:pt x="451104" y="34163"/>
                    <a:pt x="454533" y="34163"/>
                  </a:cubicBezTo>
                  <a:cubicBezTo>
                    <a:pt x="459105" y="34163"/>
                    <a:pt x="461899" y="34925"/>
                    <a:pt x="465582" y="36449"/>
                  </a:cubicBezTo>
                  <a:close/>
                  <a:moveTo>
                    <a:pt x="490728" y="78232"/>
                  </a:moveTo>
                  <a:lnTo>
                    <a:pt x="504698" y="78232"/>
                  </a:lnTo>
                  <a:lnTo>
                    <a:pt x="522351" y="25273"/>
                  </a:lnTo>
                  <a:lnTo>
                    <a:pt x="509905" y="25273"/>
                  </a:lnTo>
                  <a:lnTo>
                    <a:pt x="498475" y="63881"/>
                  </a:lnTo>
                  <a:lnTo>
                    <a:pt x="498221" y="63881"/>
                  </a:lnTo>
                  <a:lnTo>
                    <a:pt x="486410" y="25273"/>
                  </a:lnTo>
                  <a:lnTo>
                    <a:pt x="472821" y="25273"/>
                  </a:lnTo>
                  <a:close/>
                  <a:moveTo>
                    <a:pt x="526669" y="52070"/>
                  </a:moveTo>
                  <a:cubicBezTo>
                    <a:pt x="526669" y="67310"/>
                    <a:pt x="535813" y="79375"/>
                    <a:pt x="551561" y="79375"/>
                  </a:cubicBezTo>
                  <a:cubicBezTo>
                    <a:pt x="567309" y="79375"/>
                    <a:pt x="576580" y="67310"/>
                    <a:pt x="576580" y="52070"/>
                  </a:cubicBezTo>
                  <a:cubicBezTo>
                    <a:pt x="576580" y="34544"/>
                    <a:pt x="565785" y="24003"/>
                    <a:pt x="551561" y="24003"/>
                  </a:cubicBezTo>
                  <a:cubicBezTo>
                    <a:pt x="537337" y="24003"/>
                    <a:pt x="526669" y="34544"/>
                    <a:pt x="526669" y="52070"/>
                  </a:cubicBezTo>
                  <a:moveTo>
                    <a:pt x="539623" y="50419"/>
                  </a:moveTo>
                  <a:cubicBezTo>
                    <a:pt x="539623" y="42545"/>
                    <a:pt x="543560" y="34671"/>
                    <a:pt x="551561" y="34671"/>
                  </a:cubicBezTo>
                  <a:cubicBezTo>
                    <a:pt x="559562" y="34671"/>
                    <a:pt x="563626" y="42291"/>
                    <a:pt x="563626" y="50419"/>
                  </a:cubicBezTo>
                  <a:cubicBezTo>
                    <a:pt x="563626" y="59309"/>
                    <a:pt x="561086" y="68707"/>
                    <a:pt x="551561" y="68707"/>
                  </a:cubicBezTo>
                  <a:cubicBezTo>
                    <a:pt x="542036" y="68707"/>
                    <a:pt x="539623" y="59182"/>
                    <a:pt x="539623" y="50419"/>
                  </a:cubicBezTo>
                  <a:moveTo>
                    <a:pt x="586613" y="78232"/>
                  </a:moveTo>
                  <a:lnTo>
                    <a:pt x="599059" y="78232"/>
                  </a:lnTo>
                  <a:lnTo>
                    <a:pt x="599059" y="25273"/>
                  </a:lnTo>
                  <a:lnTo>
                    <a:pt x="586613" y="25273"/>
                  </a:lnTo>
                  <a:close/>
                  <a:moveTo>
                    <a:pt x="586613" y="15621"/>
                  </a:moveTo>
                  <a:lnTo>
                    <a:pt x="599059" y="15621"/>
                  </a:lnTo>
                  <a:lnTo>
                    <a:pt x="599059" y="2540"/>
                  </a:lnTo>
                  <a:lnTo>
                    <a:pt x="586613" y="2540"/>
                  </a:lnTo>
                  <a:close/>
                  <a:moveTo>
                    <a:pt x="641223" y="26035"/>
                  </a:moveTo>
                  <a:cubicBezTo>
                    <a:pt x="637413" y="25146"/>
                    <a:pt x="633603" y="24130"/>
                    <a:pt x="627761" y="24130"/>
                  </a:cubicBezTo>
                  <a:cubicBezTo>
                    <a:pt x="617982" y="24130"/>
                    <a:pt x="609092" y="29210"/>
                    <a:pt x="609092" y="40513"/>
                  </a:cubicBezTo>
                  <a:cubicBezTo>
                    <a:pt x="609092" y="59690"/>
                    <a:pt x="630682" y="52578"/>
                    <a:pt x="630682" y="62992"/>
                  </a:cubicBezTo>
                  <a:cubicBezTo>
                    <a:pt x="630682" y="68199"/>
                    <a:pt x="625729" y="69469"/>
                    <a:pt x="622554" y="69469"/>
                  </a:cubicBezTo>
                  <a:cubicBezTo>
                    <a:pt x="618236" y="69469"/>
                    <a:pt x="614172" y="68199"/>
                    <a:pt x="610362" y="65913"/>
                  </a:cubicBezTo>
                  <a:lnTo>
                    <a:pt x="609600" y="77216"/>
                  </a:lnTo>
                  <a:cubicBezTo>
                    <a:pt x="614172" y="78486"/>
                    <a:pt x="618871" y="79502"/>
                    <a:pt x="623697" y="79502"/>
                  </a:cubicBezTo>
                  <a:cubicBezTo>
                    <a:pt x="633857" y="79502"/>
                    <a:pt x="643636" y="74549"/>
                    <a:pt x="643636" y="62230"/>
                  </a:cubicBezTo>
                  <a:cubicBezTo>
                    <a:pt x="643636" y="43053"/>
                    <a:pt x="622046" y="48514"/>
                    <a:pt x="622046" y="40005"/>
                  </a:cubicBezTo>
                  <a:cubicBezTo>
                    <a:pt x="622046" y="35433"/>
                    <a:pt x="626110" y="34163"/>
                    <a:pt x="629412" y="34163"/>
                  </a:cubicBezTo>
                  <a:cubicBezTo>
                    <a:pt x="633984" y="34163"/>
                    <a:pt x="636778" y="34925"/>
                    <a:pt x="640461" y="36449"/>
                  </a:cubicBezTo>
                  <a:close/>
                  <a:moveTo>
                    <a:pt x="653415" y="78232"/>
                  </a:moveTo>
                  <a:lnTo>
                    <a:pt x="665861" y="78232"/>
                  </a:lnTo>
                  <a:lnTo>
                    <a:pt x="665861" y="25273"/>
                  </a:lnTo>
                  <a:lnTo>
                    <a:pt x="653415" y="25273"/>
                  </a:lnTo>
                  <a:close/>
                  <a:moveTo>
                    <a:pt x="653415" y="15621"/>
                  </a:moveTo>
                  <a:lnTo>
                    <a:pt x="665861" y="15621"/>
                  </a:lnTo>
                  <a:lnTo>
                    <a:pt x="665861" y="2540"/>
                  </a:lnTo>
                  <a:lnTo>
                    <a:pt x="653415" y="2540"/>
                  </a:lnTo>
                  <a:close/>
                  <a:moveTo>
                    <a:pt x="678815" y="78232"/>
                  </a:moveTo>
                  <a:lnTo>
                    <a:pt x="691261" y="78232"/>
                  </a:lnTo>
                  <a:lnTo>
                    <a:pt x="691261" y="52324"/>
                  </a:lnTo>
                  <a:cubicBezTo>
                    <a:pt x="691261" y="45593"/>
                    <a:pt x="693166" y="34798"/>
                    <a:pt x="702183" y="34798"/>
                  </a:cubicBezTo>
                  <a:cubicBezTo>
                    <a:pt x="710184" y="34798"/>
                    <a:pt x="710184" y="43561"/>
                    <a:pt x="710184" y="50038"/>
                  </a:cubicBezTo>
                  <a:lnTo>
                    <a:pt x="710184" y="78359"/>
                  </a:lnTo>
                  <a:lnTo>
                    <a:pt x="722630" y="78359"/>
                  </a:lnTo>
                  <a:lnTo>
                    <a:pt x="722630" y="44831"/>
                  </a:lnTo>
                  <a:cubicBezTo>
                    <a:pt x="722630" y="32893"/>
                    <a:pt x="717677" y="24130"/>
                    <a:pt x="706374" y="24130"/>
                  </a:cubicBezTo>
                  <a:cubicBezTo>
                    <a:pt x="699897" y="24130"/>
                    <a:pt x="694563" y="26543"/>
                    <a:pt x="690753" y="32512"/>
                  </a:cubicBezTo>
                  <a:lnTo>
                    <a:pt x="690499" y="32512"/>
                  </a:lnTo>
                  <a:lnTo>
                    <a:pt x="690499" y="25400"/>
                  </a:lnTo>
                  <a:lnTo>
                    <a:pt x="678815" y="25400"/>
                  </a:lnTo>
                  <a:close/>
                  <a:moveTo>
                    <a:pt x="764540" y="26035"/>
                  </a:moveTo>
                  <a:cubicBezTo>
                    <a:pt x="760603" y="25146"/>
                    <a:pt x="756920" y="24130"/>
                    <a:pt x="751078" y="24130"/>
                  </a:cubicBezTo>
                  <a:cubicBezTo>
                    <a:pt x="741299" y="24130"/>
                    <a:pt x="732409" y="29210"/>
                    <a:pt x="732409" y="40513"/>
                  </a:cubicBezTo>
                  <a:cubicBezTo>
                    <a:pt x="732409" y="59690"/>
                    <a:pt x="753999" y="52578"/>
                    <a:pt x="753999" y="62992"/>
                  </a:cubicBezTo>
                  <a:cubicBezTo>
                    <a:pt x="753999" y="68199"/>
                    <a:pt x="749046" y="69469"/>
                    <a:pt x="745871" y="69469"/>
                  </a:cubicBezTo>
                  <a:cubicBezTo>
                    <a:pt x="741553" y="69469"/>
                    <a:pt x="737616" y="68199"/>
                    <a:pt x="733679" y="65913"/>
                  </a:cubicBezTo>
                  <a:lnTo>
                    <a:pt x="732917" y="77216"/>
                  </a:lnTo>
                  <a:cubicBezTo>
                    <a:pt x="737489" y="78486"/>
                    <a:pt x="742315" y="79502"/>
                    <a:pt x="747014" y="79502"/>
                  </a:cubicBezTo>
                  <a:cubicBezTo>
                    <a:pt x="757047" y="79502"/>
                    <a:pt x="766953" y="74549"/>
                    <a:pt x="766953" y="62230"/>
                  </a:cubicBezTo>
                  <a:cubicBezTo>
                    <a:pt x="766953" y="43053"/>
                    <a:pt x="745363" y="48514"/>
                    <a:pt x="745363" y="40005"/>
                  </a:cubicBezTo>
                  <a:cubicBezTo>
                    <a:pt x="745363" y="35433"/>
                    <a:pt x="749300" y="34163"/>
                    <a:pt x="752729" y="34163"/>
                  </a:cubicBezTo>
                  <a:cubicBezTo>
                    <a:pt x="757301" y="34163"/>
                    <a:pt x="760095" y="34925"/>
                    <a:pt x="763778" y="36449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76" id="76"/>
            <p:cNvSpPr/>
            <p:nvPr/>
          </p:nvSpPr>
          <p:spPr>
            <a:xfrm flipH="false" flipV="false" rot="0">
              <a:off x="63500" y="63500"/>
              <a:ext cx="424688" cy="418846"/>
            </a:xfrm>
            <a:custGeom>
              <a:avLst/>
              <a:gdLst/>
              <a:ahLst/>
              <a:cxnLst/>
              <a:rect r="r" b="b" t="t" l="l"/>
              <a:pathLst>
                <a:path h="418846" w="424688">
                  <a:moveTo>
                    <a:pt x="424688" y="209423"/>
                  </a:moveTo>
                  <a:cubicBezTo>
                    <a:pt x="424688" y="325120"/>
                    <a:pt x="329565" y="418846"/>
                    <a:pt x="212344" y="418846"/>
                  </a:cubicBezTo>
                  <a:cubicBezTo>
                    <a:pt x="95123" y="418846"/>
                    <a:pt x="0" y="325120"/>
                    <a:pt x="0" y="209423"/>
                  </a:cubicBezTo>
                  <a:cubicBezTo>
                    <a:pt x="0" y="93726"/>
                    <a:pt x="95123" y="0"/>
                    <a:pt x="212344" y="0"/>
                  </a:cubicBezTo>
                  <a:cubicBezTo>
                    <a:pt x="329565" y="0"/>
                    <a:pt x="424688" y="93726"/>
                    <a:pt x="424688" y="209423"/>
                  </a:cubicBezTo>
                </a:path>
              </a:pathLst>
            </a:custGeom>
            <a:solidFill>
              <a:srgbClr val="ED6A9E"/>
            </a:solidFill>
          </p:spPr>
        </p:sp>
        <p:sp>
          <p:nvSpPr>
            <p:cNvPr name="Freeform 77" id="77"/>
            <p:cNvSpPr/>
            <p:nvPr/>
          </p:nvSpPr>
          <p:spPr>
            <a:xfrm flipH="false" flipV="false" rot="0">
              <a:off x="154940" y="149098"/>
              <a:ext cx="237236" cy="233934"/>
            </a:xfrm>
            <a:custGeom>
              <a:avLst/>
              <a:gdLst/>
              <a:ahLst/>
              <a:cxnLst/>
              <a:rect r="r" b="b" t="t" l="l"/>
              <a:pathLst>
                <a:path h="233934" w="237236">
                  <a:moveTo>
                    <a:pt x="189738" y="233934"/>
                  </a:moveTo>
                  <a:lnTo>
                    <a:pt x="47371" y="233934"/>
                  </a:lnTo>
                  <a:lnTo>
                    <a:pt x="47371" y="222758"/>
                  </a:lnTo>
                  <a:lnTo>
                    <a:pt x="47371" y="233934"/>
                  </a:lnTo>
                  <a:cubicBezTo>
                    <a:pt x="21336" y="233934"/>
                    <a:pt x="0" y="213106"/>
                    <a:pt x="0" y="187071"/>
                  </a:cubicBezTo>
                  <a:lnTo>
                    <a:pt x="11176" y="187071"/>
                  </a:lnTo>
                  <a:lnTo>
                    <a:pt x="0" y="187071"/>
                  </a:lnTo>
                  <a:lnTo>
                    <a:pt x="0" y="46863"/>
                  </a:lnTo>
                  <a:lnTo>
                    <a:pt x="11176" y="46863"/>
                  </a:lnTo>
                  <a:lnTo>
                    <a:pt x="0" y="46863"/>
                  </a:lnTo>
                  <a:cubicBezTo>
                    <a:pt x="0" y="20828"/>
                    <a:pt x="21463" y="0"/>
                    <a:pt x="47371" y="0"/>
                  </a:cubicBezTo>
                  <a:lnTo>
                    <a:pt x="47371" y="11176"/>
                  </a:lnTo>
                  <a:lnTo>
                    <a:pt x="47371" y="0"/>
                  </a:lnTo>
                  <a:lnTo>
                    <a:pt x="189738" y="0"/>
                  </a:lnTo>
                  <a:lnTo>
                    <a:pt x="189738" y="11176"/>
                  </a:lnTo>
                  <a:lnTo>
                    <a:pt x="189738" y="0"/>
                  </a:lnTo>
                  <a:cubicBezTo>
                    <a:pt x="215773" y="0"/>
                    <a:pt x="237109" y="20828"/>
                    <a:pt x="237109" y="46863"/>
                  </a:cubicBezTo>
                  <a:lnTo>
                    <a:pt x="226060" y="46863"/>
                  </a:lnTo>
                  <a:lnTo>
                    <a:pt x="237236" y="46863"/>
                  </a:lnTo>
                  <a:lnTo>
                    <a:pt x="237236" y="187071"/>
                  </a:lnTo>
                  <a:lnTo>
                    <a:pt x="226060" y="187071"/>
                  </a:lnTo>
                  <a:lnTo>
                    <a:pt x="237236" y="187071"/>
                  </a:lnTo>
                  <a:cubicBezTo>
                    <a:pt x="237236" y="213106"/>
                    <a:pt x="215900" y="233934"/>
                    <a:pt x="189865" y="233934"/>
                  </a:cubicBezTo>
                  <a:lnTo>
                    <a:pt x="189865" y="222758"/>
                  </a:lnTo>
                  <a:lnTo>
                    <a:pt x="189865" y="233934"/>
                  </a:lnTo>
                  <a:moveTo>
                    <a:pt x="189865" y="211582"/>
                  </a:moveTo>
                  <a:cubicBezTo>
                    <a:pt x="203835" y="211582"/>
                    <a:pt x="215011" y="200406"/>
                    <a:pt x="215011" y="187071"/>
                  </a:cubicBezTo>
                  <a:lnTo>
                    <a:pt x="215011" y="46863"/>
                  </a:lnTo>
                  <a:cubicBezTo>
                    <a:pt x="215011" y="33401"/>
                    <a:pt x="203962" y="22352"/>
                    <a:pt x="189865" y="22352"/>
                  </a:cubicBezTo>
                  <a:lnTo>
                    <a:pt x="47371" y="22352"/>
                  </a:lnTo>
                  <a:cubicBezTo>
                    <a:pt x="33401" y="22352"/>
                    <a:pt x="22225" y="33528"/>
                    <a:pt x="22225" y="46863"/>
                  </a:cubicBezTo>
                  <a:lnTo>
                    <a:pt x="22225" y="187071"/>
                  </a:lnTo>
                  <a:cubicBezTo>
                    <a:pt x="22225" y="200533"/>
                    <a:pt x="33274" y="211582"/>
                    <a:pt x="47371" y="211582"/>
                  </a:cubicBezTo>
                  <a:lnTo>
                    <a:pt x="189738" y="211582"/>
                  </a:lnTo>
                  <a:close/>
                  <a:moveTo>
                    <a:pt x="118618" y="61976"/>
                  </a:moveTo>
                  <a:cubicBezTo>
                    <a:pt x="149098" y="61976"/>
                    <a:pt x="174244" y="86487"/>
                    <a:pt x="174244" y="116967"/>
                  </a:cubicBezTo>
                  <a:lnTo>
                    <a:pt x="163068" y="116967"/>
                  </a:lnTo>
                  <a:lnTo>
                    <a:pt x="174244" y="116967"/>
                  </a:lnTo>
                  <a:cubicBezTo>
                    <a:pt x="174244" y="147447"/>
                    <a:pt x="149098" y="171958"/>
                    <a:pt x="118618" y="171958"/>
                  </a:cubicBezTo>
                  <a:lnTo>
                    <a:pt x="118618" y="160782"/>
                  </a:lnTo>
                  <a:lnTo>
                    <a:pt x="118618" y="171958"/>
                  </a:lnTo>
                  <a:cubicBezTo>
                    <a:pt x="88138" y="171958"/>
                    <a:pt x="62992" y="147447"/>
                    <a:pt x="62992" y="116967"/>
                  </a:cubicBezTo>
                  <a:lnTo>
                    <a:pt x="74168" y="116967"/>
                  </a:lnTo>
                  <a:lnTo>
                    <a:pt x="62992" y="116967"/>
                  </a:lnTo>
                  <a:cubicBezTo>
                    <a:pt x="62992" y="86487"/>
                    <a:pt x="88138" y="61976"/>
                    <a:pt x="118618" y="61976"/>
                  </a:cubicBezTo>
                  <a:lnTo>
                    <a:pt x="118618" y="73152"/>
                  </a:lnTo>
                  <a:lnTo>
                    <a:pt x="118618" y="61976"/>
                  </a:lnTo>
                  <a:moveTo>
                    <a:pt x="118618" y="84328"/>
                  </a:moveTo>
                  <a:cubicBezTo>
                    <a:pt x="100076" y="84328"/>
                    <a:pt x="85344" y="99187"/>
                    <a:pt x="85344" y="116967"/>
                  </a:cubicBezTo>
                  <a:cubicBezTo>
                    <a:pt x="85344" y="134747"/>
                    <a:pt x="100203" y="149606"/>
                    <a:pt x="118618" y="149606"/>
                  </a:cubicBezTo>
                  <a:cubicBezTo>
                    <a:pt x="137033" y="149606"/>
                    <a:pt x="151892" y="134747"/>
                    <a:pt x="151892" y="116967"/>
                  </a:cubicBezTo>
                  <a:cubicBezTo>
                    <a:pt x="151892" y="99187"/>
                    <a:pt x="137033" y="84328"/>
                    <a:pt x="118618" y="84328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78" id="78"/>
            <p:cNvSpPr/>
            <p:nvPr/>
          </p:nvSpPr>
          <p:spPr>
            <a:xfrm flipH="false" flipV="false" rot="0">
              <a:off x="321691" y="185674"/>
              <a:ext cx="32004" cy="31496"/>
            </a:xfrm>
            <a:custGeom>
              <a:avLst/>
              <a:gdLst/>
              <a:ahLst/>
              <a:cxnLst/>
              <a:rect r="r" b="b" t="t" l="l"/>
              <a:pathLst>
                <a:path h="31496" w="32004">
                  <a:moveTo>
                    <a:pt x="16002" y="0"/>
                  </a:moveTo>
                  <a:cubicBezTo>
                    <a:pt x="24765" y="0"/>
                    <a:pt x="32004" y="7112"/>
                    <a:pt x="32004" y="15748"/>
                  </a:cubicBezTo>
                  <a:cubicBezTo>
                    <a:pt x="32004" y="24384"/>
                    <a:pt x="24765" y="31496"/>
                    <a:pt x="16002" y="31496"/>
                  </a:cubicBezTo>
                  <a:cubicBezTo>
                    <a:pt x="7239" y="31496"/>
                    <a:pt x="0" y="24384"/>
                    <a:pt x="0" y="15748"/>
                  </a:cubicBezTo>
                  <a:cubicBezTo>
                    <a:pt x="0" y="7112"/>
                    <a:pt x="7239" y="0"/>
                    <a:pt x="16002" y="0"/>
                  </a:cubicBezTo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79" id="79"/>
          <p:cNvGrpSpPr>
            <a:grpSpLocks noChangeAspect="true"/>
          </p:cNvGrpSpPr>
          <p:nvPr/>
        </p:nvGrpSpPr>
        <p:grpSpPr>
          <a:xfrm rot="0">
            <a:off x="8405346" y="20882115"/>
            <a:ext cx="427368" cy="427625"/>
            <a:chOff x="0" y="0"/>
            <a:chExt cx="569824" cy="570166"/>
          </a:xfrm>
        </p:grpSpPr>
        <p:sp>
          <p:nvSpPr>
            <p:cNvPr name="Freeform 80" id="80"/>
            <p:cNvSpPr/>
            <p:nvPr/>
          </p:nvSpPr>
          <p:spPr>
            <a:xfrm flipH="false" flipV="false" rot="0">
              <a:off x="0" y="0"/>
              <a:ext cx="569849" cy="570103"/>
            </a:xfrm>
            <a:custGeom>
              <a:avLst/>
              <a:gdLst/>
              <a:ahLst/>
              <a:cxnLst/>
              <a:rect r="r" b="b" t="t" l="l"/>
              <a:pathLst>
                <a:path h="570103" w="569849">
                  <a:moveTo>
                    <a:pt x="284734" y="0"/>
                  </a:moveTo>
                  <a:cubicBezTo>
                    <a:pt x="131953" y="0"/>
                    <a:pt x="7239" y="120142"/>
                    <a:pt x="0" y="271145"/>
                  </a:cubicBezTo>
                  <a:lnTo>
                    <a:pt x="0" y="299085"/>
                  </a:lnTo>
                  <a:cubicBezTo>
                    <a:pt x="7239" y="449961"/>
                    <a:pt x="131953" y="570103"/>
                    <a:pt x="284734" y="570103"/>
                  </a:cubicBezTo>
                  <a:cubicBezTo>
                    <a:pt x="442214" y="570103"/>
                    <a:pt x="569849" y="442468"/>
                    <a:pt x="569849" y="284988"/>
                  </a:cubicBezTo>
                  <a:cubicBezTo>
                    <a:pt x="569849" y="127508"/>
                    <a:pt x="442214" y="0"/>
                    <a:pt x="284734" y="0"/>
                  </a:cubicBezTo>
                  <a:close/>
                </a:path>
              </a:pathLst>
            </a:custGeom>
            <a:blipFill>
              <a:blip r:embed="rId12"/>
              <a:stretch>
                <a:fillRect l="-3039" t="-2924" r="-2977" b="-3045"/>
              </a:stretch>
            </a:blipFill>
          </p:spPr>
        </p:sp>
      </p:grpSp>
      <p:grpSp>
        <p:nvGrpSpPr>
          <p:cNvPr name="Group 81" id="81"/>
          <p:cNvGrpSpPr>
            <a:grpSpLocks noChangeAspect="true"/>
          </p:cNvGrpSpPr>
          <p:nvPr/>
        </p:nvGrpSpPr>
        <p:grpSpPr>
          <a:xfrm rot="0">
            <a:off x="4707436" y="20818526"/>
            <a:ext cx="1388316" cy="555850"/>
            <a:chOff x="0" y="0"/>
            <a:chExt cx="1388313" cy="555854"/>
          </a:xfrm>
        </p:grpSpPr>
        <p:sp>
          <p:nvSpPr>
            <p:cNvPr name="Freeform 82" id="82"/>
            <p:cNvSpPr/>
            <p:nvPr/>
          </p:nvSpPr>
          <p:spPr>
            <a:xfrm flipH="false" flipV="false" rot="0">
              <a:off x="558038" y="240538"/>
              <a:ext cx="766953" cy="79502"/>
            </a:xfrm>
            <a:custGeom>
              <a:avLst/>
              <a:gdLst/>
              <a:ahLst/>
              <a:cxnLst/>
              <a:rect r="r" b="b" t="t" l="l"/>
              <a:pathLst>
                <a:path h="79502" w="766953">
                  <a:moveTo>
                    <a:pt x="34925" y="32385"/>
                  </a:moveTo>
                  <a:cubicBezTo>
                    <a:pt x="39116" y="32385"/>
                    <a:pt x="41783" y="35814"/>
                    <a:pt x="41783" y="40640"/>
                  </a:cubicBezTo>
                  <a:cubicBezTo>
                    <a:pt x="41783" y="47117"/>
                    <a:pt x="37465" y="53975"/>
                    <a:pt x="31496" y="53975"/>
                  </a:cubicBezTo>
                  <a:cubicBezTo>
                    <a:pt x="27178" y="53975"/>
                    <a:pt x="24511" y="50419"/>
                    <a:pt x="24511" y="45466"/>
                  </a:cubicBezTo>
                  <a:cubicBezTo>
                    <a:pt x="24511" y="39243"/>
                    <a:pt x="28829" y="32258"/>
                    <a:pt x="34925" y="32258"/>
                  </a:cubicBezTo>
                  <a:moveTo>
                    <a:pt x="54991" y="63373"/>
                  </a:moveTo>
                  <a:cubicBezTo>
                    <a:pt x="49149" y="68834"/>
                    <a:pt x="40894" y="69850"/>
                    <a:pt x="33655" y="69850"/>
                  </a:cubicBezTo>
                  <a:cubicBezTo>
                    <a:pt x="19812" y="69850"/>
                    <a:pt x="9652" y="58166"/>
                    <a:pt x="9652" y="42164"/>
                  </a:cubicBezTo>
                  <a:cubicBezTo>
                    <a:pt x="9652" y="27559"/>
                    <a:pt x="20447" y="14478"/>
                    <a:pt x="35814" y="14478"/>
                  </a:cubicBezTo>
                  <a:cubicBezTo>
                    <a:pt x="46736" y="14478"/>
                    <a:pt x="59817" y="18796"/>
                    <a:pt x="59817" y="35560"/>
                  </a:cubicBezTo>
                  <a:cubicBezTo>
                    <a:pt x="59817" y="48260"/>
                    <a:pt x="53975" y="53721"/>
                    <a:pt x="49403" y="53721"/>
                  </a:cubicBezTo>
                  <a:cubicBezTo>
                    <a:pt x="48387" y="53721"/>
                    <a:pt x="48006" y="53086"/>
                    <a:pt x="48006" y="52197"/>
                  </a:cubicBezTo>
                  <a:cubicBezTo>
                    <a:pt x="48006" y="51308"/>
                    <a:pt x="48387" y="49784"/>
                    <a:pt x="48641" y="48641"/>
                  </a:cubicBezTo>
                  <a:lnTo>
                    <a:pt x="53721" y="23622"/>
                  </a:lnTo>
                  <a:lnTo>
                    <a:pt x="45974" y="23622"/>
                  </a:lnTo>
                  <a:lnTo>
                    <a:pt x="44831" y="28575"/>
                  </a:lnTo>
                  <a:cubicBezTo>
                    <a:pt x="42291" y="24257"/>
                    <a:pt x="38608" y="21971"/>
                    <a:pt x="34036" y="21971"/>
                  </a:cubicBezTo>
                  <a:cubicBezTo>
                    <a:pt x="23495" y="21971"/>
                    <a:pt x="14986" y="33147"/>
                    <a:pt x="14986" y="46736"/>
                  </a:cubicBezTo>
                  <a:cubicBezTo>
                    <a:pt x="14986" y="56642"/>
                    <a:pt x="21590" y="63627"/>
                    <a:pt x="29337" y="63627"/>
                  </a:cubicBezTo>
                  <a:cubicBezTo>
                    <a:pt x="33147" y="63627"/>
                    <a:pt x="36322" y="61214"/>
                    <a:pt x="38735" y="58293"/>
                  </a:cubicBezTo>
                  <a:lnTo>
                    <a:pt x="38862" y="58293"/>
                  </a:lnTo>
                  <a:cubicBezTo>
                    <a:pt x="38989" y="61849"/>
                    <a:pt x="41275" y="63627"/>
                    <a:pt x="43815" y="63627"/>
                  </a:cubicBezTo>
                  <a:cubicBezTo>
                    <a:pt x="49911" y="63627"/>
                    <a:pt x="67183" y="56134"/>
                    <a:pt x="67183" y="35052"/>
                  </a:cubicBezTo>
                  <a:cubicBezTo>
                    <a:pt x="67183" y="13970"/>
                    <a:pt x="50673" y="4826"/>
                    <a:pt x="35814" y="4826"/>
                  </a:cubicBezTo>
                  <a:cubicBezTo>
                    <a:pt x="15113" y="4826"/>
                    <a:pt x="0" y="21463"/>
                    <a:pt x="0" y="41910"/>
                  </a:cubicBezTo>
                  <a:cubicBezTo>
                    <a:pt x="0" y="66675"/>
                    <a:pt x="17526" y="78994"/>
                    <a:pt x="33528" y="78994"/>
                  </a:cubicBezTo>
                  <a:cubicBezTo>
                    <a:pt x="45466" y="78994"/>
                    <a:pt x="55880" y="74295"/>
                    <a:pt x="62738" y="62992"/>
                  </a:cubicBezTo>
                  <a:close/>
                  <a:moveTo>
                    <a:pt x="77343" y="78105"/>
                  </a:moveTo>
                  <a:lnTo>
                    <a:pt x="89662" y="78105"/>
                  </a:lnTo>
                  <a:lnTo>
                    <a:pt x="89662" y="1143"/>
                  </a:lnTo>
                  <a:lnTo>
                    <a:pt x="77216" y="1143"/>
                  </a:lnTo>
                  <a:close/>
                  <a:moveTo>
                    <a:pt x="105283" y="39751"/>
                  </a:moveTo>
                  <a:cubicBezTo>
                    <a:pt x="109474" y="36322"/>
                    <a:pt x="114681" y="34036"/>
                    <a:pt x="120015" y="34036"/>
                  </a:cubicBezTo>
                  <a:cubicBezTo>
                    <a:pt x="127381" y="34036"/>
                    <a:pt x="130810" y="36957"/>
                    <a:pt x="130810" y="45466"/>
                  </a:cubicBezTo>
                  <a:lnTo>
                    <a:pt x="123952" y="45466"/>
                  </a:lnTo>
                  <a:cubicBezTo>
                    <a:pt x="118745" y="45466"/>
                    <a:pt x="112649" y="45974"/>
                    <a:pt x="107950" y="48514"/>
                  </a:cubicBezTo>
                  <a:cubicBezTo>
                    <a:pt x="103251" y="51054"/>
                    <a:pt x="99822" y="55753"/>
                    <a:pt x="99822" y="63627"/>
                  </a:cubicBezTo>
                  <a:cubicBezTo>
                    <a:pt x="99822" y="73660"/>
                    <a:pt x="108077" y="79375"/>
                    <a:pt x="116459" y="79375"/>
                  </a:cubicBezTo>
                  <a:cubicBezTo>
                    <a:pt x="122047" y="79375"/>
                    <a:pt x="128270" y="76073"/>
                    <a:pt x="131191" y="70231"/>
                  </a:cubicBezTo>
                  <a:lnTo>
                    <a:pt x="131318" y="70231"/>
                  </a:lnTo>
                  <a:cubicBezTo>
                    <a:pt x="131445" y="71882"/>
                    <a:pt x="131445" y="75311"/>
                    <a:pt x="131826" y="78105"/>
                  </a:cubicBezTo>
                  <a:lnTo>
                    <a:pt x="142748" y="78105"/>
                  </a:lnTo>
                  <a:cubicBezTo>
                    <a:pt x="142494" y="74041"/>
                    <a:pt x="142240" y="70358"/>
                    <a:pt x="142240" y="66294"/>
                  </a:cubicBezTo>
                  <a:cubicBezTo>
                    <a:pt x="142240" y="62230"/>
                    <a:pt x="142113" y="58420"/>
                    <a:pt x="142113" y="53086"/>
                  </a:cubicBezTo>
                  <a:lnTo>
                    <a:pt x="142113" y="46355"/>
                  </a:lnTo>
                  <a:cubicBezTo>
                    <a:pt x="142113" y="30734"/>
                    <a:pt x="136144" y="24003"/>
                    <a:pt x="121539" y="24003"/>
                  </a:cubicBezTo>
                  <a:cubicBezTo>
                    <a:pt x="116205" y="24003"/>
                    <a:pt x="109728" y="25527"/>
                    <a:pt x="105029" y="28067"/>
                  </a:cubicBezTo>
                  <a:close/>
                  <a:moveTo>
                    <a:pt x="111506" y="62738"/>
                  </a:moveTo>
                  <a:cubicBezTo>
                    <a:pt x="111506" y="54610"/>
                    <a:pt x="119761" y="53594"/>
                    <a:pt x="125349" y="53594"/>
                  </a:cubicBezTo>
                  <a:lnTo>
                    <a:pt x="130683" y="53594"/>
                  </a:lnTo>
                  <a:cubicBezTo>
                    <a:pt x="130683" y="57658"/>
                    <a:pt x="130175" y="61468"/>
                    <a:pt x="128143" y="64516"/>
                  </a:cubicBezTo>
                  <a:cubicBezTo>
                    <a:pt x="126111" y="67564"/>
                    <a:pt x="123190" y="69215"/>
                    <a:pt x="119380" y="69215"/>
                  </a:cubicBezTo>
                  <a:cubicBezTo>
                    <a:pt x="114935" y="69215"/>
                    <a:pt x="111506" y="67310"/>
                    <a:pt x="111506" y="62738"/>
                  </a:cubicBezTo>
                  <a:moveTo>
                    <a:pt x="158750" y="78105"/>
                  </a:moveTo>
                  <a:lnTo>
                    <a:pt x="171196" y="78105"/>
                  </a:lnTo>
                  <a:lnTo>
                    <a:pt x="171196" y="35433"/>
                  </a:lnTo>
                  <a:lnTo>
                    <a:pt x="181991" y="35433"/>
                  </a:lnTo>
                  <a:lnTo>
                    <a:pt x="181991" y="25400"/>
                  </a:lnTo>
                  <a:lnTo>
                    <a:pt x="171196" y="25400"/>
                  </a:lnTo>
                  <a:lnTo>
                    <a:pt x="171196" y="18796"/>
                  </a:lnTo>
                  <a:cubicBezTo>
                    <a:pt x="171196" y="14605"/>
                    <a:pt x="172466" y="10668"/>
                    <a:pt x="176657" y="10668"/>
                  </a:cubicBezTo>
                  <a:cubicBezTo>
                    <a:pt x="179324" y="10668"/>
                    <a:pt x="180848" y="11811"/>
                    <a:pt x="181991" y="12573"/>
                  </a:cubicBezTo>
                  <a:lnTo>
                    <a:pt x="183007" y="1143"/>
                  </a:lnTo>
                  <a:cubicBezTo>
                    <a:pt x="180594" y="508"/>
                    <a:pt x="177038" y="0"/>
                    <a:pt x="173990" y="0"/>
                  </a:cubicBezTo>
                  <a:cubicBezTo>
                    <a:pt x="164211" y="0"/>
                    <a:pt x="158877" y="7366"/>
                    <a:pt x="158877" y="18034"/>
                  </a:cubicBezTo>
                  <a:lnTo>
                    <a:pt x="158877" y="25400"/>
                  </a:lnTo>
                  <a:lnTo>
                    <a:pt x="149733" y="25400"/>
                  </a:lnTo>
                  <a:lnTo>
                    <a:pt x="149733" y="35433"/>
                  </a:lnTo>
                  <a:lnTo>
                    <a:pt x="158877" y="35433"/>
                  </a:lnTo>
                  <a:close/>
                  <a:moveTo>
                    <a:pt x="199009" y="46482"/>
                  </a:moveTo>
                  <a:cubicBezTo>
                    <a:pt x="199517" y="39370"/>
                    <a:pt x="203073" y="34036"/>
                    <a:pt x="210058" y="34036"/>
                  </a:cubicBezTo>
                  <a:cubicBezTo>
                    <a:pt x="217043" y="34036"/>
                    <a:pt x="219710" y="39751"/>
                    <a:pt x="220091" y="46482"/>
                  </a:cubicBezTo>
                  <a:close/>
                  <a:moveTo>
                    <a:pt x="228473" y="64008"/>
                  </a:moveTo>
                  <a:cubicBezTo>
                    <a:pt x="223901" y="66929"/>
                    <a:pt x="218694" y="69342"/>
                    <a:pt x="212598" y="69342"/>
                  </a:cubicBezTo>
                  <a:cubicBezTo>
                    <a:pt x="204978" y="69342"/>
                    <a:pt x="199517" y="64516"/>
                    <a:pt x="199009" y="56007"/>
                  </a:cubicBezTo>
                  <a:lnTo>
                    <a:pt x="232029" y="56007"/>
                  </a:lnTo>
                  <a:cubicBezTo>
                    <a:pt x="232029" y="37465"/>
                    <a:pt x="227076" y="24003"/>
                    <a:pt x="209296" y="24003"/>
                  </a:cubicBezTo>
                  <a:cubicBezTo>
                    <a:pt x="194437" y="24003"/>
                    <a:pt x="187198" y="36576"/>
                    <a:pt x="187198" y="51943"/>
                  </a:cubicBezTo>
                  <a:cubicBezTo>
                    <a:pt x="187198" y="69342"/>
                    <a:pt x="196342" y="79375"/>
                    <a:pt x="212090" y="79375"/>
                  </a:cubicBezTo>
                  <a:cubicBezTo>
                    <a:pt x="218694" y="79375"/>
                    <a:pt x="223901" y="77978"/>
                    <a:pt x="228473" y="75184"/>
                  </a:cubicBezTo>
                  <a:close/>
                  <a:moveTo>
                    <a:pt x="245745" y="62230"/>
                  </a:moveTo>
                  <a:cubicBezTo>
                    <a:pt x="245745" y="72771"/>
                    <a:pt x="251079" y="79375"/>
                    <a:pt x="260858" y="79375"/>
                  </a:cubicBezTo>
                  <a:cubicBezTo>
                    <a:pt x="264541" y="79375"/>
                    <a:pt x="267462" y="78994"/>
                    <a:pt x="270002" y="78105"/>
                  </a:cubicBezTo>
                  <a:lnTo>
                    <a:pt x="269621" y="67183"/>
                  </a:lnTo>
                  <a:cubicBezTo>
                    <a:pt x="268351" y="68072"/>
                    <a:pt x="266192" y="68580"/>
                    <a:pt x="263906" y="68580"/>
                  </a:cubicBezTo>
                  <a:cubicBezTo>
                    <a:pt x="259207" y="68580"/>
                    <a:pt x="258064" y="64389"/>
                    <a:pt x="258064" y="59817"/>
                  </a:cubicBezTo>
                  <a:lnTo>
                    <a:pt x="258064" y="35433"/>
                  </a:lnTo>
                  <a:lnTo>
                    <a:pt x="269113" y="35433"/>
                  </a:lnTo>
                  <a:lnTo>
                    <a:pt x="269113" y="25400"/>
                  </a:lnTo>
                  <a:lnTo>
                    <a:pt x="258064" y="25400"/>
                  </a:lnTo>
                  <a:lnTo>
                    <a:pt x="258064" y="10287"/>
                  </a:lnTo>
                  <a:lnTo>
                    <a:pt x="245618" y="14732"/>
                  </a:lnTo>
                  <a:lnTo>
                    <a:pt x="245618" y="25273"/>
                  </a:lnTo>
                  <a:lnTo>
                    <a:pt x="236474" y="25273"/>
                  </a:lnTo>
                  <a:lnTo>
                    <a:pt x="236474" y="35306"/>
                  </a:lnTo>
                  <a:lnTo>
                    <a:pt x="245618" y="35306"/>
                  </a:lnTo>
                  <a:close/>
                  <a:moveTo>
                    <a:pt x="286385" y="46482"/>
                  </a:moveTo>
                  <a:cubicBezTo>
                    <a:pt x="286893" y="39370"/>
                    <a:pt x="290449" y="34036"/>
                    <a:pt x="297434" y="34036"/>
                  </a:cubicBezTo>
                  <a:cubicBezTo>
                    <a:pt x="304419" y="34036"/>
                    <a:pt x="307213" y="39751"/>
                    <a:pt x="307594" y="46482"/>
                  </a:cubicBezTo>
                  <a:close/>
                  <a:moveTo>
                    <a:pt x="315849" y="64008"/>
                  </a:moveTo>
                  <a:cubicBezTo>
                    <a:pt x="311277" y="66929"/>
                    <a:pt x="306070" y="69342"/>
                    <a:pt x="299974" y="69342"/>
                  </a:cubicBezTo>
                  <a:cubicBezTo>
                    <a:pt x="292227" y="69342"/>
                    <a:pt x="286893" y="64516"/>
                    <a:pt x="286385" y="56007"/>
                  </a:cubicBezTo>
                  <a:lnTo>
                    <a:pt x="319405" y="56007"/>
                  </a:lnTo>
                  <a:cubicBezTo>
                    <a:pt x="319405" y="37465"/>
                    <a:pt x="314452" y="24003"/>
                    <a:pt x="296672" y="24003"/>
                  </a:cubicBezTo>
                  <a:cubicBezTo>
                    <a:pt x="281813" y="24003"/>
                    <a:pt x="274574" y="36576"/>
                    <a:pt x="274574" y="51943"/>
                  </a:cubicBezTo>
                  <a:cubicBezTo>
                    <a:pt x="274574" y="69342"/>
                    <a:pt x="283718" y="79375"/>
                    <a:pt x="299466" y="79375"/>
                  </a:cubicBezTo>
                  <a:cubicBezTo>
                    <a:pt x="306197" y="79375"/>
                    <a:pt x="311277" y="77978"/>
                    <a:pt x="315849" y="75184"/>
                  </a:cubicBezTo>
                  <a:close/>
                  <a:moveTo>
                    <a:pt x="338963" y="51562"/>
                  </a:moveTo>
                  <a:cubicBezTo>
                    <a:pt x="338963" y="44450"/>
                    <a:pt x="341249" y="34671"/>
                    <a:pt x="349250" y="34671"/>
                  </a:cubicBezTo>
                  <a:cubicBezTo>
                    <a:pt x="357251" y="34671"/>
                    <a:pt x="360426" y="44196"/>
                    <a:pt x="360426" y="51562"/>
                  </a:cubicBezTo>
                  <a:cubicBezTo>
                    <a:pt x="360426" y="58928"/>
                    <a:pt x="357759" y="68707"/>
                    <a:pt x="349504" y="68707"/>
                  </a:cubicBezTo>
                  <a:cubicBezTo>
                    <a:pt x="341249" y="68707"/>
                    <a:pt x="338963" y="58801"/>
                    <a:pt x="338963" y="51562"/>
                  </a:cubicBezTo>
                  <a:moveTo>
                    <a:pt x="360807" y="78232"/>
                  </a:moveTo>
                  <a:lnTo>
                    <a:pt x="372872" y="78232"/>
                  </a:lnTo>
                  <a:lnTo>
                    <a:pt x="372872" y="1143"/>
                  </a:lnTo>
                  <a:lnTo>
                    <a:pt x="360426" y="1143"/>
                  </a:lnTo>
                  <a:lnTo>
                    <a:pt x="360426" y="31496"/>
                  </a:lnTo>
                  <a:lnTo>
                    <a:pt x="360172" y="31496"/>
                  </a:lnTo>
                  <a:cubicBezTo>
                    <a:pt x="356489" y="26416"/>
                    <a:pt x="352171" y="24130"/>
                    <a:pt x="345948" y="24130"/>
                  </a:cubicBezTo>
                  <a:cubicBezTo>
                    <a:pt x="331343" y="24130"/>
                    <a:pt x="326009" y="37084"/>
                    <a:pt x="326009" y="51689"/>
                  </a:cubicBezTo>
                  <a:cubicBezTo>
                    <a:pt x="326009" y="66294"/>
                    <a:pt x="331343" y="79502"/>
                    <a:pt x="345948" y="79502"/>
                  </a:cubicBezTo>
                  <a:cubicBezTo>
                    <a:pt x="351790" y="79502"/>
                    <a:pt x="356870" y="77470"/>
                    <a:pt x="360553" y="72263"/>
                  </a:cubicBezTo>
                  <a:lnTo>
                    <a:pt x="360680" y="72263"/>
                  </a:lnTo>
                  <a:close/>
                  <a:moveTo>
                    <a:pt x="394462" y="46609"/>
                  </a:moveTo>
                  <a:cubicBezTo>
                    <a:pt x="394970" y="39497"/>
                    <a:pt x="398526" y="34163"/>
                    <a:pt x="405511" y="34163"/>
                  </a:cubicBezTo>
                  <a:cubicBezTo>
                    <a:pt x="412496" y="34163"/>
                    <a:pt x="415163" y="39878"/>
                    <a:pt x="415544" y="46609"/>
                  </a:cubicBezTo>
                  <a:close/>
                  <a:moveTo>
                    <a:pt x="423926" y="64135"/>
                  </a:moveTo>
                  <a:cubicBezTo>
                    <a:pt x="419354" y="67056"/>
                    <a:pt x="414147" y="69469"/>
                    <a:pt x="408178" y="69469"/>
                  </a:cubicBezTo>
                  <a:cubicBezTo>
                    <a:pt x="400431" y="69469"/>
                    <a:pt x="395097" y="64643"/>
                    <a:pt x="394589" y="56134"/>
                  </a:cubicBezTo>
                  <a:lnTo>
                    <a:pt x="427482" y="56134"/>
                  </a:lnTo>
                  <a:cubicBezTo>
                    <a:pt x="427482" y="37592"/>
                    <a:pt x="422529" y="24130"/>
                    <a:pt x="404876" y="24130"/>
                  </a:cubicBezTo>
                  <a:cubicBezTo>
                    <a:pt x="390017" y="24130"/>
                    <a:pt x="382778" y="36703"/>
                    <a:pt x="382778" y="52070"/>
                  </a:cubicBezTo>
                  <a:cubicBezTo>
                    <a:pt x="382778" y="69469"/>
                    <a:pt x="391922" y="79502"/>
                    <a:pt x="407670" y="79502"/>
                  </a:cubicBezTo>
                  <a:cubicBezTo>
                    <a:pt x="414274" y="79502"/>
                    <a:pt x="419481" y="78105"/>
                    <a:pt x="424053" y="75311"/>
                  </a:cubicBezTo>
                  <a:close/>
                  <a:moveTo>
                    <a:pt x="466344" y="26035"/>
                  </a:moveTo>
                  <a:cubicBezTo>
                    <a:pt x="462407" y="25146"/>
                    <a:pt x="458724" y="24130"/>
                    <a:pt x="452882" y="24130"/>
                  </a:cubicBezTo>
                  <a:cubicBezTo>
                    <a:pt x="443230" y="24130"/>
                    <a:pt x="434213" y="29210"/>
                    <a:pt x="434213" y="40513"/>
                  </a:cubicBezTo>
                  <a:cubicBezTo>
                    <a:pt x="434213" y="59690"/>
                    <a:pt x="455803" y="52578"/>
                    <a:pt x="455803" y="62992"/>
                  </a:cubicBezTo>
                  <a:cubicBezTo>
                    <a:pt x="455803" y="68199"/>
                    <a:pt x="450850" y="69469"/>
                    <a:pt x="447675" y="69469"/>
                  </a:cubicBezTo>
                  <a:cubicBezTo>
                    <a:pt x="443484" y="69469"/>
                    <a:pt x="439420" y="68199"/>
                    <a:pt x="435483" y="65913"/>
                  </a:cubicBezTo>
                  <a:lnTo>
                    <a:pt x="434721" y="77216"/>
                  </a:lnTo>
                  <a:cubicBezTo>
                    <a:pt x="439293" y="78486"/>
                    <a:pt x="443992" y="79502"/>
                    <a:pt x="448818" y="79502"/>
                  </a:cubicBezTo>
                  <a:cubicBezTo>
                    <a:pt x="458978" y="79502"/>
                    <a:pt x="468757" y="74549"/>
                    <a:pt x="468757" y="62230"/>
                  </a:cubicBezTo>
                  <a:cubicBezTo>
                    <a:pt x="468757" y="43053"/>
                    <a:pt x="447167" y="48514"/>
                    <a:pt x="447167" y="40005"/>
                  </a:cubicBezTo>
                  <a:cubicBezTo>
                    <a:pt x="447167" y="35433"/>
                    <a:pt x="451104" y="34163"/>
                    <a:pt x="454533" y="34163"/>
                  </a:cubicBezTo>
                  <a:cubicBezTo>
                    <a:pt x="459105" y="34163"/>
                    <a:pt x="461899" y="34925"/>
                    <a:pt x="465582" y="36449"/>
                  </a:cubicBezTo>
                  <a:close/>
                  <a:moveTo>
                    <a:pt x="490728" y="78232"/>
                  </a:moveTo>
                  <a:lnTo>
                    <a:pt x="504698" y="78232"/>
                  </a:lnTo>
                  <a:lnTo>
                    <a:pt x="522351" y="25273"/>
                  </a:lnTo>
                  <a:lnTo>
                    <a:pt x="509905" y="25273"/>
                  </a:lnTo>
                  <a:lnTo>
                    <a:pt x="498475" y="63881"/>
                  </a:lnTo>
                  <a:lnTo>
                    <a:pt x="498348" y="63881"/>
                  </a:lnTo>
                  <a:lnTo>
                    <a:pt x="486537" y="25273"/>
                  </a:lnTo>
                  <a:lnTo>
                    <a:pt x="472948" y="25273"/>
                  </a:lnTo>
                  <a:close/>
                  <a:moveTo>
                    <a:pt x="526669" y="52070"/>
                  </a:moveTo>
                  <a:cubicBezTo>
                    <a:pt x="526669" y="67310"/>
                    <a:pt x="535813" y="79375"/>
                    <a:pt x="551561" y="79375"/>
                  </a:cubicBezTo>
                  <a:cubicBezTo>
                    <a:pt x="567309" y="79375"/>
                    <a:pt x="576580" y="67310"/>
                    <a:pt x="576580" y="52070"/>
                  </a:cubicBezTo>
                  <a:cubicBezTo>
                    <a:pt x="576580" y="34544"/>
                    <a:pt x="565785" y="24003"/>
                    <a:pt x="551561" y="24003"/>
                  </a:cubicBezTo>
                  <a:cubicBezTo>
                    <a:pt x="537337" y="24003"/>
                    <a:pt x="526669" y="34544"/>
                    <a:pt x="526669" y="52070"/>
                  </a:cubicBezTo>
                  <a:moveTo>
                    <a:pt x="539623" y="50419"/>
                  </a:moveTo>
                  <a:cubicBezTo>
                    <a:pt x="539623" y="42545"/>
                    <a:pt x="543560" y="34671"/>
                    <a:pt x="551561" y="34671"/>
                  </a:cubicBezTo>
                  <a:cubicBezTo>
                    <a:pt x="559562" y="34671"/>
                    <a:pt x="563626" y="42291"/>
                    <a:pt x="563626" y="50419"/>
                  </a:cubicBezTo>
                  <a:cubicBezTo>
                    <a:pt x="563626" y="59309"/>
                    <a:pt x="561086" y="68707"/>
                    <a:pt x="551561" y="68707"/>
                  </a:cubicBezTo>
                  <a:cubicBezTo>
                    <a:pt x="542036" y="68707"/>
                    <a:pt x="539623" y="59182"/>
                    <a:pt x="539623" y="50419"/>
                  </a:cubicBezTo>
                  <a:moveTo>
                    <a:pt x="586613" y="78232"/>
                  </a:moveTo>
                  <a:lnTo>
                    <a:pt x="599059" y="78232"/>
                  </a:lnTo>
                  <a:lnTo>
                    <a:pt x="599059" y="25273"/>
                  </a:lnTo>
                  <a:lnTo>
                    <a:pt x="586613" y="25273"/>
                  </a:lnTo>
                  <a:close/>
                  <a:moveTo>
                    <a:pt x="586613" y="15621"/>
                  </a:moveTo>
                  <a:lnTo>
                    <a:pt x="599059" y="15621"/>
                  </a:lnTo>
                  <a:lnTo>
                    <a:pt x="599059" y="2540"/>
                  </a:lnTo>
                  <a:lnTo>
                    <a:pt x="586613" y="2540"/>
                  </a:lnTo>
                  <a:close/>
                  <a:moveTo>
                    <a:pt x="641223" y="26035"/>
                  </a:moveTo>
                  <a:cubicBezTo>
                    <a:pt x="637286" y="25146"/>
                    <a:pt x="633603" y="24130"/>
                    <a:pt x="627761" y="24130"/>
                  </a:cubicBezTo>
                  <a:cubicBezTo>
                    <a:pt x="617982" y="24130"/>
                    <a:pt x="609092" y="29210"/>
                    <a:pt x="609092" y="40513"/>
                  </a:cubicBezTo>
                  <a:cubicBezTo>
                    <a:pt x="609092" y="59690"/>
                    <a:pt x="630682" y="52578"/>
                    <a:pt x="630682" y="62992"/>
                  </a:cubicBezTo>
                  <a:cubicBezTo>
                    <a:pt x="630682" y="68199"/>
                    <a:pt x="625729" y="69469"/>
                    <a:pt x="622554" y="69469"/>
                  </a:cubicBezTo>
                  <a:cubicBezTo>
                    <a:pt x="618236" y="69469"/>
                    <a:pt x="614299" y="68199"/>
                    <a:pt x="610362" y="65913"/>
                  </a:cubicBezTo>
                  <a:lnTo>
                    <a:pt x="609600" y="77216"/>
                  </a:lnTo>
                  <a:cubicBezTo>
                    <a:pt x="614172" y="78486"/>
                    <a:pt x="618998" y="79502"/>
                    <a:pt x="623697" y="79502"/>
                  </a:cubicBezTo>
                  <a:cubicBezTo>
                    <a:pt x="633857" y="79502"/>
                    <a:pt x="643636" y="74549"/>
                    <a:pt x="643636" y="62230"/>
                  </a:cubicBezTo>
                  <a:cubicBezTo>
                    <a:pt x="643636" y="43053"/>
                    <a:pt x="622046" y="48514"/>
                    <a:pt x="622046" y="40005"/>
                  </a:cubicBezTo>
                  <a:cubicBezTo>
                    <a:pt x="622046" y="35433"/>
                    <a:pt x="626110" y="34163"/>
                    <a:pt x="629412" y="34163"/>
                  </a:cubicBezTo>
                  <a:cubicBezTo>
                    <a:pt x="633984" y="34163"/>
                    <a:pt x="636778" y="34925"/>
                    <a:pt x="640461" y="36449"/>
                  </a:cubicBezTo>
                  <a:close/>
                  <a:moveTo>
                    <a:pt x="653415" y="78232"/>
                  </a:moveTo>
                  <a:lnTo>
                    <a:pt x="665861" y="78232"/>
                  </a:lnTo>
                  <a:lnTo>
                    <a:pt x="665861" y="25273"/>
                  </a:lnTo>
                  <a:lnTo>
                    <a:pt x="653415" y="25273"/>
                  </a:lnTo>
                  <a:close/>
                  <a:moveTo>
                    <a:pt x="653415" y="15621"/>
                  </a:moveTo>
                  <a:lnTo>
                    <a:pt x="665861" y="15621"/>
                  </a:lnTo>
                  <a:lnTo>
                    <a:pt x="665861" y="2540"/>
                  </a:lnTo>
                  <a:lnTo>
                    <a:pt x="653415" y="2540"/>
                  </a:lnTo>
                  <a:close/>
                  <a:moveTo>
                    <a:pt x="678815" y="78232"/>
                  </a:moveTo>
                  <a:lnTo>
                    <a:pt x="691261" y="78232"/>
                  </a:lnTo>
                  <a:lnTo>
                    <a:pt x="691261" y="52324"/>
                  </a:lnTo>
                  <a:cubicBezTo>
                    <a:pt x="691261" y="45593"/>
                    <a:pt x="693166" y="34798"/>
                    <a:pt x="702183" y="34798"/>
                  </a:cubicBezTo>
                  <a:cubicBezTo>
                    <a:pt x="710184" y="34798"/>
                    <a:pt x="710311" y="43561"/>
                    <a:pt x="710311" y="50038"/>
                  </a:cubicBezTo>
                  <a:lnTo>
                    <a:pt x="710311" y="78232"/>
                  </a:lnTo>
                  <a:lnTo>
                    <a:pt x="722757" y="78232"/>
                  </a:lnTo>
                  <a:lnTo>
                    <a:pt x="722757" y="44831"/>
                  </a:lnTo>
                  <a:cubicBezTo>
                    <a:pt x="722757" y="32893"/>
                    <a:pt x="717804" y="24130"/>
                    <a:pt x="706501" y="24130"/>
                  </a:cubicBezTo>
                  <a:cubicBezTo>
                    <a:pt x="700024" y="24130"/>
                    <a:pt x="694690" y="26543"/>
                    <a:pt x="690880" y="32512"/>
                  </a:cubicBezTo>
                  <a:lnTo>
                    <a:pt x="690753" y="32512"/>
                  </a:lnTo>
                  <a:lnTo>
                    <a:pt x="690753" y="25400"/>
                  </a:lnTo>
                  <a:lnTo>
                    <a:pt x="678942" y="25400"/>
                  </a:lnTo>
                  <a:close/>
                  <a:moveTo>
                    <a:pt x="764540" y="26035"/>
                  </a:moveTo>
                  <a:cubicBezTo>
                    <a:pt x="760603" y="25146"/>
                    <a:pt x="756920" y="24130"/>
                    <a:pt x="751078" y="24130"/>
                  </a:cubicBezTo>
                  <a:cubicBezTo>
                    <a:pt x="741299" y="24130"/>
                    <a:pt x="732409" y="29210"/>
                    <a:pt x="732409" y="40513"/>
                  </a:cubicBezTo>
                  <a:cubicBezTo>
                    <a:pt x="732409" y="59690"/>
                    <a:pt x="753999" y="52578"/>
                    <a:pt x="753999" y="62992"/>
                  </a:cubicBezTo>
                  <a:cubicBezTo>
                    <a:pt x="753999" y="68199"/>
                    <a:pt x="749046" y="69469"/>
                    <a:pt x="745871" y="69469"/>
                  </a:cubicBezTo>
                  <a:cubicBezTo>
                    <a:pt x="741680" y="69469"/>
                    <a:pt x="737616" y="68199"/>
                    <a:pt x="733679" y="65913"/>
                  </a:cubicBezTo>
                  <a:lnTo>
                    <a:pt x="732917" y="77216"/>
                  </a:lnTo>
                  <a:cubicBezTo>
                    <a:pt x="737489" y="78486"/>
                    <a:pt x="742315" y="79502"/>
                    <a:pt x="747014" y="79502"/>
                  </a:cubicBezTo>
                  <a:cubicBezTo>
                    <a:pt x="757047" y="79502"/>
                    <a:pt x="766953" y="74549"/>
                    <a:pt x="766953" y="62230"/>
                  </a:cubicBezTo>
                  <a:cubicBezTo>
                    <a:pt x="766953" y="43053"/>
                    <a:pt x="745363" y="48514"/>
                    <a:pt x="745363" y="40005"/>
                  </a:cubicBezTo>
                  <a:cubicBezTo>
                    <a:pt x="745363" y="35433"/>
                    <a:pt x="749300" y="34163"/>
                    <a:pt x="752729" y="34163"/>
                  </a:cubicBezTo>
                  <a:cubicBezTo>
                    <a:pt x="757301" y="34163"/>
                    <a:pt x="760095" y="34925"/>
                    <a:pt x="763778" y="36449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83" id="83"/>
            <p:cNvSpPr/>
            <p:nvPr/>
          </p:nvSpPr>
          <p:spPr>
            <a:xfrm flipH="false" flipV="false" rot="0">
              <a:off x="63500" y="63500"/>
              <a:ext cx="439674" cy="428879"/>
            </a:xfrm>
            <a:custGeom>
              <a:avLst/>
              <a:gdLst/>
              <a:ahLst/>
              <a:cxnLst/>
              <a:rect r="r" b="b" t="t" l="l"/>
              <a:pathLst>
                <a:path h="428879" w="439674">
                  <a:moveTo>
                    <a:pt x="439674" y="215773"/>
                  </a:moveTo>
                  <a:cubicBezTo>
                    <a:pt x="439674" y="96520"/>
                    <a:pt x="341249" y="0"/>
                    <a:pt x="219837" y="0"/>
                  </a:cubicBezTo>
                  <a:cubicBezTo>
                    <a:pt x="98425" y="0"/>
                    <a:pt x="0" y="96520"/>
                    <a:pt x="0" y="215773"/>
                  </a:cubicBezTo>
                  <a:cubicBezTo>
                    <a:pt x="0" y="323469"/>
                    <a:pt x="80391" y="412750"/>
                    <a:pt x="185420" y="428879"/>
                  </a:cubicBezTo>
                  <a:lnTo>
                    <a:pt x="185420" y="278130"/>
                  </a:lnTo>
                  <a:lnTo>
                    <a:pt x="129667" y="278130"/>
                  </a:lnTo>
                  <a:lnTo>
                    <a:pt x="129667" y="215773"/>
                  </a:lnTo>
                  <a:lnTo>
                    <a:pt x="185420" y="215773"/>
                  </a:lnTo>
                  <a:lnTo>
                    <a:pt x="185420" y="168148"/>
                  </a:lnTo>
                  <a:cubicBezTo>
                    <a:pt x="185420" y="114046"/>
                    <a:pt x="218313" y="84201"/>
                    <a:pt x="268478" y="84201"/>
                  </a:cubicBezTo>
                  <a:cubicBezTo>
                    <a:pt x="292481" y="84201"/>
                    <a:pt x="317754" y="88392"/>
                    <a:pt x="317754" y="88392"/>
                  </a:cubicBezTo>
                  <a:lnTo>
                    <a:pt x="317754" y="141478"/>
                  </a:lnTo>
                  <a:lnTo>
                    <a:pt x="289941" y="141478"/>
                  </a:lnTo>
                  <a:cubicBezTo>
                    <a:pt x="262636" y="141478"/>
                    <a:pt x="254127" y="158115"/>
                    <a:pt x="254127" y="175133"/>
                  </a:cubicBezTo>
                  <a:lnTo>
                    <a:pt x="254127" y="215646"/>
                  </a:lnTo>
                  <a:lnTo>
                    <a:pt x="315087" y="215646"/>
                  </a:lnTo>
                  <a:lnTo>
                    <a:pt x="305308" y="278003"/>
                  </a:lnTo>
                  <a:lnTo>
                    <a:pt x="254127" y="278003"/>
                  </a:lnTo>
                  <a:lnTo>
                    <a:pt x="254127" y="428879"/>
                  </a:lnTo>
                  <a:cubicBezTo>
                    <a:pt x="359283" y="412750"/>
                    <a:pt x="439674" y="323469"/>
                    <a:pt x="439674" y="215773"/>
                  </a:cubicBezTo>
                </a:path>
              </a:pathLst>
            </a:custGeom>
            <a:solidFill>
              <a:srgbClr val="386EB5"/>
            </a:solidFill>
          </p:spPr>
        </p:sp>
      </p:grpSp>
      <p:grpSp>
        <p:nvGrpSpPr>
          <p:cNvPr name="Group 84" id="84"/>
          <p:cNvGrpSpPr>
            <a:grpSpLocks noChangeAspect="true"/>
          </p:cNvGrpSpPr>
          <p:nvPr/>
        </p:nvGrpSpPr>
        <p:grpSpPr>
          <a:xfrm rot="0">
            <a:off x="6600768" y="20815383"/>
            <a:ext cx="1208999" cy="558994"/>
            <a:chOff x="0" y="0"/>
            <a:chExt cx="1209002" cy="558990"/>
          </a:xfrm>
        </p:grpSpPr>
        <p:sp>
          <p:nvSpPr>
            <p:cNvPr name="Freeform 85" id="85"/>
            <p:cNvSpPr/>
            <p:nvPr/>
          </p:nvSpPr>
          <p:spPr>
            <a:xfrm flipH="false" flipV="false" rot="0">
              <a:off x="546862" y="243586"/>
              <a:ext cx="598551" cy="91059"/>
            </a:xfrm>
            <a:custGeom>
              <a:avLst/>
              <a:gdLst/>
              <a:ahLst/>
              <a:cxnLst/>
              <a:rect r="r" b="b" t="t" l="l"/>
              <a:pathLst>
                <a:path h="91059" w="598551">
                  <a:moveTo>
                    <a:pt x="34798" y="32512"/>
                  </a:moveTo>
                  <a:cubicBezTo>
                    <a:pt x="38989" y="32512"/>
                    <a:pt x="41656" y="35941"/>
                    <a:pt x="41656" y="40767"/>
                  </a:cubicBezTo>
                  <a:cubicBezTo>
                    <a:pt x="41656" y="47244"/>
                    <a:pt x="37338" y="54102"/>
                    <a:pt x="31369" y="54102"/>
                  </a:cubicBezTo>
                  <a:cubicBezTo>
                    <a:pt x="27051" y="54102"/>
                    <a:pt x="24384" y="50546"/>
                    <a:pt x="24384" y="45593"/>
                  </a:cubicBezTo>
                  <a:cubicBezTo>
                    <a:pt x="24384" y="39370"/>
                    <a:pt x="28702" y="32385"/>
                    <a:pt x="34798" y="32385"/>
                  </a:cubicBezTo>
                  <a:moveTo>
                    <a:pt x="54864" y="63500"/>
                  </a:moveTo>
                  <a:cubicBezTo>
                    <a:pt x="49022" y="68961"/>
                    <a:pt x="40767" y="69977"/>
                    <a:pt x="33528" y="69977"/>
                  </a:cubicBezTo>
                  <a:cubicBezTo>
                    <a:pt x="19685" y="69977"/>
                    <a:pt x="9525" y="58293"/>
                    <a:pt x="9525" y="42291"/>
                  </a:cubicBezTo>
                  <a:cubicBezTo>
                    <a:pt x="9525" y="27686"/>
                    <a:pt x="20320" y="14605"/>
                    <a:pt x="35687" y="14605"/>
                  </a:cubicBezTo>
                  <a:cubicBezTo>
                    <a:pt x="46609" y="14605"/>
                    <a:pt x="59690" y="18923"/>
                    <a:pt x="59690" y="35687"/>
                  </a:cubicBezTo>
                  <a:cubicBezTo>
                    <a:pt x="59690" y="48387"/>
                    <a:pt x="53848" y="53848"/>
                    <a:pt x="49276" y="53848"/>
                  </a:cubicBezTo>
                  <a:cubicBezTo>
                    <a:pt x="48260" y="53848"/>
                    <a:pt x="47879" y="53213"/>
                    <a:pt x="47879" y="52324"/>
                  </a:cubicBezTo>
                  <a:cubicBezTo>
                    <a:pt x="47879" y="51435"/>
                    <a:pt x="48260" y="49911"/>
                    <a:pt x="48514" y="48768"/>
                  </a:cubicBezTo>
                  <a:lnTo>
                    <a:pt x="53594" y="23749"/>
                  </a:lnTo>
                  <a:lnTo>
                    <a:pt x="45847" y="23749"/>
                  </a:lnTo>
                  <a:lnTo>
                    <a:pt x="44704" y="28702"/>
                  </a:lnTo>
                  <a:cubicBezTo>
                    <a:pt x="42164" y="24384"/>
                    <a:pt x="38481" y="22098"/>
                    <a:pt x="34036" y="22098"/>
                  </a:cubicBezTo>
                  <a:cubicBezTo>
                    <a:pt x="23495" y="22098"/>
                    <a:pt x="14986" y="33274"/>
                    <a:pt x="14986" y="46863"/>
                  </a:cubicBezTo>
                  <a:cubicBezTo>
                    <a:pt x="14986" y="56769"/>
                    <a:pt x="21590" y="63754"/>
                    <a:pt x="29337" y="63754"/>
                  </a:cubicBezTo>
                  <a:cubicBezTo>
                    <a:pt x="33147" y="63754"/>
                    <a:pt x="36322" y="61341"/>
                    <a:pt x="38735" y="58420"/>
                  </a:cubicBezTo>
                  <a:lnTo>
                    <a:pt x="38862" y="58420"/>
                  </a:lnTo>
                  <a:cubicBezTo>
                    <a:pt x="38989" y="61976"/>
                    <a:pt x="41275" y="63754"/>
                    <a:pt x="43815" y="63754"/>
                  </a:cubicBezTo>
                  <a:cubicBezTo>
                    <a:pt x="49911" y="63754"/>
                    <a:pt x="67183" y="56261"/>
                    <a:pt x="67183" y="35179"/>
                  </a:cubicBezTo>
                  <a:cubicBezTo>
                    <a:pt x="67183" y="14097"/>
                    <a:pt x="50673" y="4953"/>
                    <a:pt x="35814" y="4953"/>
                  </a:cubicBezTo>
                  <a:cubicBezTo>
                    <a:pt x="15113" y="4953"/>
                    <a:pt x="0" y="21590"/>
                    <a:pt x="0" y="42037"/>
                  </a:cubicBezTo>
                  <a:cubicBezTo>
                    <a:pt x="0" y="66802"/>
                    <a:pt x="17526" y="79121"/>
                    <a:pt x="33655" y="79121"/>
                  </a:cubicBezTo>
                  <a:cubicBezTo>
                    <a:pt x="45593" y="79121"/>
                    <a:pt x="56007" y="74422"/>
                    <a:pt x="62865" y="63119"/>
                  </a:cubicBezTo>
                  <a:close/>
                  <a:moveTo>
                    <a:pt x="77978" y="78232"/>
                  </a:moveTo>
                  <a:lnTo>
                    <a:pt x="90932" y="78232"/>
                  </a:lnTo>
                  <a:lnTo>
                    <a:pt x="90932" y="46863"/>
                  </a:lnTo>
                  <a:lnTo>
                    <a:pt x="112776" y="46863"/>
                  </a:lnTo>
                  <a:lnTo>
                    <a:pt x="112776" y="35560"/>
                  </a:lnTo>
                  <a:lnTo>
                    <a:pt x="90932" y="35560"/>
                  </a:lnTo>
                  <a:lnTo>
                    <a:pt x="90932" y="17907"/>
                  </a:lnTo>
                  <a:lnTo>
                    <a:pt x="113919" y="17907"/>
                  </a:lnTo>
                  <a:lnTo>
                    <a:pt x="113919" y="6604"/>
                  </a:lnTo>
                  <a:lnTo>
                    <a:pt x="77978" y="6604"/>
                  </a:lnTo>
                  <a:close/>
                  <a:moveTo>
                    <a:pt x="124333" y="78232"/>
                  </a:moveTo>
                  <a:lnTo>
                    <a:pt x="141986" y="78232"/>
                  </a:lnTo>
                  <a:cubicBezTo>
                    <a:pt x="161798" y="78232"/>
                    <a:pt x="179324" y="70866"/>
                    <a:pt x="179324" y="42291"/>
                  </a:cubicBezTo>
                  <a:cubicBezTo>
                    <a:pt x="179324" y="13716"/>
                    <a:pt x="161798" y="6350"/>
                    <a:pt x="141986" y="6350"/>
                  </a:cubicBezTo>
                  <a:lnTo>
                    <a:pt x="124206" y="6350"/>
                  </a:lnTo>
                  <a:close/>
                  <a:moveTo>
                    <a:pt x="137287" y="17780"/>
                  </a:moveTo>
                  <a:lnTo>
                    <a:pt x="144526" y="17780"/>
                  </a:lnTo>
                  <a:cubicBezTo>
                    <a:pt x="155321" y="17780"/>
                    <a:pt x="165862" y="26797"/>
                    <a:pt x="165862" y="42418"/>
                  </a:cubicBezTo>
                  <a:cubicBezTo>
                    <a:pt x="165862" y="58039"/>
                    <a:pt x="155448" y="67056"/>
                    <a:pt x="144526" y="67056"/>
                  </a:cubicBezTo>
                  <a:lnTo>
                    <a:pt x="137287" y="67056"/>
                  </a:lnTo>
                  <a:close/>
                  <a:moveTo>
                    <a:pt x="206756" y="78232"/>
                  </a:moveTo>
                  <a:lnTo>
                    <a:pt x="222631" y="78232"/>
                  </a:lnTo>
                  <a:lnTo>
                    <a:pt x="244348" y="6604"/>
                  </a:lnTo>
                  <a:lnTo>
                    <a:pt x="231521" y="6604"/>
                  </a:lnTo>
                  <a:lnTo>
                    <a:pt x="215138" y="62992"/>
                  </a:lnTo>
                  <a:lnTo>
                    <a:pt x="214884" y="62992"/>
                  </a:lnTo>
                  <a:lnTo>
                    <a:pt x="198374" y="6604"/>
                  </a:lnTo>
                  <a:lnTo>
                    <a:pt x="184531" y="6604"/>
                  </a:lnTo>
                  <a:close/>
                  <a:moveTo>
                    <a:pt x="291592" y="85979"/>
                  </a:moveTo>
                  <a:lnTo>
                    <a:pt x="245237" y="85979"/>
                  </a:lnTo>
                  <a:lnTo>
                    <a:pt x="245237" y="91059"/>
                  </a:lnTo>
                  <a:lnTo>
                    <a:pt x="291465" y="91059"/>
                  </a:lnTo>
                  <a:close/>
                  <a:moveTo>
                    <a:pt x="295910" y="42164"/>
                  </a:moveTo>
                  <a:cubicBezTo>
                    <a:pt x="295910" y="64135"/>
                    <a:pt x="306832" y="79502"/>
                    <a:pt x="327533" y="79502"/>
                  </a:cubicBezTo>
                  <a:cubicBezTo>
                    <a:pt x="347980" y="79502"/>
                    <a:pt x="359156" y="63881"/>
                    <a:pt x="359156" y="42164"/>
                  </a:cubicBezTo>
                  <a:cubicBezTo>
                    <a:pt x="359156" y="20447"/>
                    <a:pt x="347726" y="5207"/>
                    <a:pt x="327533" y="5207"/>
                  </a:cubicBezTo>
                  <a:cubicBezTo>
                    <a:pt x="306959" y="5207"/>
                    <a:pt x="295910" y="20066"/>
                    <a:pt x="295910" y="42164"/>
                  </a:cubicBezTo>
                  <a:moveTo>
                    <a:pt x="309372" y="42164"/>
                  </a:moveTo>
                  <a:cubicBezTo>
                    <a:pt x="309372" y="29464"/>
                    <a:pt x="314706" y="16510"/>
                    <a:pt x="327533" y="16510"/>
                  </a:cubicBezTo>
                  <a:cubicBezTo>
                    <a:pt x="340360" y="16510"/>
                    <a:pt x="345694" y="29464"/>
                    <a:pt x="345694" y="42164"/>
                  </a:cubicBezTo>
                  <a:cubicBezTo>
                    <a:pt x="345694" y="55118"/>
                    <a:pt x="340741" y="68199"/>
                    <a:pt x="327533" y="68199"/>
                  </a:cubicBezTo>
                  <a:cubicBezTo>
                    <a:pt x="314325" y="68199"/>
                    <a:pt x="309372" y="55118"/>
                    <a:pt x="309372" y="42164"/>
                  </a:cubicBezTo>
                  <a:moveTo>
                    <a:pt x="374396" y="78232"/>
                  </a:moveTo>
                  <a:lnTo>
                    <a:pt x="386842" y="78232"/>
                  </a:lnTo>
                  <a:lnTo>
                    <a:pt x="386842" y="35433"/>
                  </a:lnTo>
                  <a:lnTo>
                    <a:pt x="397637" y="35433"/>
                  </a:lnTo>
                  <a:lnTo>
                    <a:pt x="397637" y="25400"/>
                  </a:lnTo>
                  <a:lnTo>
                    <a:pt x="386842" y="25400"/>
                  </a:lnTo>
                  <a:lnTo>
                    <a:pt x="386842" y="18796"/>
                  </a:lnTo>
                  <a:cubicBezTo>
                    <a:pt x="386842" y="14605"/>
                    <a:pt x="388112" y="10668"/>
                    <a:pt x="392303" y="10668"/>
                  </a:cubicBezTo>
                  <a:cubicBezTo>
                    <a:pt x="394970" y="10668"/>
                    <a:pt x="396621" y="11811"/>
                    <a:pt x="397637" y="12573"/>
                  </a:cubicBezTo>
                  <a:lnTo>
                    <a:pt x="398653" y="1143"/>
                  </a:lnTo>
                  <a:cubicBezTo>
                    <a:pt x="396240" y="508"/>
                    <a:pt x="392684" y="0"/>
                    <a:pt x="389636" y="0"/>
                  </a:cubicBezTo>
                  <a:cubicBezTo>
                    <a:pt x="379857" y="0"/>
                    <a:pt x="374396" y="7366"/>
                    <a:pt x="374396" y="18034"/>
                  </a:cubicBezTo>
                  <a:lnTo>
                    <a:pt x="374396" y="25400"/>
                  </a:lnTo>
                  <a:lnTo>
                    <a:pt x="365252" y="25400"/>
                  </a:lnTo>
                  <a:lnTo>
                    <a:pt x="365252" y="35433"/>
                  </a:lnTo>
                  <a:lnTo>
                    <a:pt x="374396" y="35433"/>
                  </a:lnTo>
                  <a:close/>
                  <a:moveTo>
                    <a:pt x="442087" y="78232"/>
                  </a:moveTo>
                  <a:lnTo>
                    <a:pt x="454533" y="78232"/>
                  </a:lnTo>
                  <a:lnTo>
                    <a:pt x="454533" y="25400"/>
                  </a:lnTo>
                  <a:lnTo>
                    <a:pt x="442087" y="25400"/>
                  </a:lnTo>
                  <a:close/>
                  <a:moveTo>
                    <a:pt x="442087" y="15621"/>
                  </a:moveTo>
                  <a:lnTo>
                    <a:pt x="454533" y="15621"/>
                  </a:lnTo>
                  <a:lnTo>
                    <a:pt x="454533" y="2540"/>
                  </a:lnTo>
                  <a:lnTo>
                    <a:pt x="442087" y="2540"/>
                  </a:lnTo>
                  <a:close/>
                  <a:moveTo>
                    <a:pt x="410337" y="78232"/>
                  </a:moveTo>
                  <a:lnTo>
                    <a:pt x="422783" y="78232"/>
                  </a:lnTo>
                  <a:lnTo>
                    <a:pt x="422783" y="35433"/>
                  </a:lnTo>
                  <a:lnTo>
                    <a:pt x="433578" y="35433"/>
                  </a:lnTo>
                  <a:lnTo>
                    <a:pt x="433578" y="25400"/>
                  </a:lnTo>
                  <a:lnTo>
                    <a:pt x="422783" y="25400"/>
                  </a:lnTo>
                  <a:lnTo>
                    <a:pt x="422783" y="18796"/>
                  </a:lnTo>
                  <a:cubicBezTo>
                    <a:pt x="422783" y="14605"/>
                    <a:pt x="424053" y="10668"/>
                    <a:pt x="428244" y="10668"/>
                  </a:cubicBezTo>
                  <a:cubicBezTo>
                    <a:pt x="430911" y="10668"/>
                    <a:pt x="432562" y="11811"/>
                    <a:pt x="433578" y="12573"/>
                  </a:cubicBezTo>
                  <a:lnTo>
                    <a:pt x="434594" y="1143"/>
                  </a:lnTo>
                  <a:cubicBezTo>
                    <a:pt x="432181" y="508"/>
                    <a:pt x="428625" y="0"/>
                    <a:pt x="425577" y="0"/>
                  </a:cubicBezTo>
                  <a:cubicBezTo>
                    <a:pt x="415798" y="0"/>
                    <a:pt x="410464" y="7366"/>
                    <a:pt x="410464" y="18034"/>
                  </a:cubicBezTo>
                  <a:lnTo>
                    <a:pt x="410464" y="25400"/>
                  </a:lnTo>
                  <a:lnTo>
                    <a:pt x="401320" y="25400"/>
                  </a:lnTo>
                  <a:lnTo>
                    <a:pt x="401320" y="35433"/>
                  </a:lnTo>
                  <a:lnTo>
                    <a:pt x="410464" y="35433"/>
                  </a:lnTo>
                  <a:close/>
                  <a:moveTo>
                    <a:pt x="499491" y="25781"/>
                  </a:moveTo>
                  <a:cubicBezTo>
                    <a:pt x="496062" y="24638"/>
                    <a:pt x="492506" y="24003"/>
                    <a:pt x="487426" y="24003"/>
                  </a:cubicBezTo>
                  <a:cubicBezTo>
                    <a:pt x="472567" y="24003"/>
                    <a:pt x="464439" y="36068"/>
                    <a:pt x="464439" y="51435"/>
                  </a:cubicBezTo>
                  <a:cubicBezTo>
                    <a:pt x="464439" y="67564"/>
                    <a:pt x="472313" y="79375"/>
                    <a:pt x="487934" y="79375"/>
                  </a:cubicBezTo>
                  <a:cubicBezTo>
                    <a:pt x="493014" y="79375"/>
                    <a:pt x="496697" y="78867"/>
                    <a:pt x="500380" y="77597"/>
                  </a:cubicBezTo>
                  <a:lnTo>
                    <a:pt x="499872" y="66167"/>
                  </a:lnTo>
                  <a:cubicBezTo>
                    <a:pt x="497713" y="67183"/>
                    <a:pt x="493903" y="68580"/>
                    <a:pt x="490347" y="68580"/>
                  </a:cubicBezTo>
                  <a:cubicBezTo>
                    <a:pt x="481711" y="68580"/>
                    <a:pt x="477520" y="61087"/>
                    <a:pt x="477520" y="51308"/>
                  </a:cubicBezTo>
                  <a:cubicBezTo>
                    <a:pt x="477520" y="41275"/>
                    <a:pt x="482473" y="34544"/>
                    <a:pt x="490093" y="34544"/>
                  </a:cubicBezTo>
                  <a:cubicBezTo>
                    <a:pt x="493903" y="34544"/>
                    <a:pt x="496316" y="35306"/>
                    <a:pt x="498475" y="36449"/>
                  </a:cubicBezTo>
                  <a:close/>
                  <a:moveTo>
                    <a:pt x="508889" y="78232"/>
                  </a:moveTo>
                  <a:lnTo>
                    <a:pt x="521335" y="78232"/>
                  </a:lnTo>
                  <a:lnTo>
                    <a:pt x="521335" y="25400"/>
                  </a:lnTo>
                  <a:lnTo>
                    <a:pt x="508889" y="25400"/>
                  </a:lnTo>
                  <a:close/>
                  <a:moveTo>
                    <a:pt x="508889" y="15621"/>
                  </a:moveTo>
                  <a:lnTo>
                    <a:pt x="521335" y="15621"/>
                  </a:lnTo>
                  <a:lnTo>
                    <a:pt x="521335" y="2540"/>
                  </a:lnTo>
                  <a:lnTo>
                    <a:pt x="508889" y="2540"/>
                  </a:lnTo>
                  <a:close/>
                  <a:moveTo>
                    <a:pt x="543179" y="46609"/>
                  </a:moveTo>
                  <a:cubicBezTo>
                    <a:pt x="543687" y="39497"/>
                    <a:pt x="547243" y="34163"/>
                    <a:pt x="554228" y="34163"/>
                  </a:cubicBezTo>
                  <a:cubicBezTo>
                    <a:pt x="561213" y="34163"/>
                    <a:pt x="564007" y="39878"/>
                    <a:pt x="564261" y="46609"/>
                  </a:cubicBezTo>
                  <a:close/>
                  <a:moveTo>
                    <a:pt x="572643" y="64135"/>
                  </a:moveTo>
                  <a:cubicBezTo>
                    <a:pt x="568071" y="67056"/>
                    <a:pt x="562864" y="69469"/>
                    <a:pt x="556768" y="69469"/>
                  </a:cubicBezTo>
                  <a:cubicBezTo>
                    <a:pt x="549148" y="69469"/>
                    <a:pt x="543687" y="64643"/>
                    <a:pt x="543179" y="56134"/>
                  </a:cubicBezTo>
                  <a:lnTo>
                    <a:pt x="576072" y="56134"/>
                  </a:lnTo>
                  <a:cubicBezTo>
                    <a:pt x="576072" y="37592"/>
                    <a:pt x="571119" y="24130"/>
                    <a:pt x="553339" y="24130"/>
                  </a:cubicBezTo>
                  <a:cubicBezTo>
                    <a:pt x="538480" y="24130"/>
                    <a:pt x="531241" y="36703"/>
                    <a:pt x="531241" y="52070"/>
                  </a:cubicBezTo>
                  <a:cubicBezTo>
                    <a:pt x="531241" y="69469"/>
                    <a:pt x="540385" y="79502"/>
                    <a:pt x="556133" y="79502"/>
                  </a:cubicBezTo>
                  <a:cubicBezTo>
                    <a:pt x="562864" y="79502"/>
                    <a:pt x="567944" y="78105"/>
                    <a:pt x="572516" y="75311"/>
                  </a:cubicBezTo>
                  <a:close/>
                  <a:moveTo>
                    <a:pt x="586105" y="78359"/>
                  </a:moveTo>
                  <a:lnTo>
                    <a:pt x="598551" y="78359"/>
                  </a:lnTo>
                  <a:lnTo>
                    <a:pt x="598551" y="1270"/>
                  </a:lnTo>
                  <a:lnTo>
                    <a:pt x="586105" y="127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86" id="86"/>
            <p:cNvSpPr/>
            <p:nvPr/>
          </p:nvSpPr>
          <p:spPr>
            <a:xfrm flipH="false" flipV="false" rot="0">
              <a:off x="63500" y="63500"/>
              <a:ext cx="424688" cy="432054"/>
            </a:xfrm>
            <a:custGeom>
              <a:avLst/>
              <a:gdLst/>
              <a:ahLst/>
              <a:cxnLst/>
              <a:rect r="r" b="b" t="t" l="l"/>
              <a:pathLst>
                <a:path h="432054" w="424688">
                  <a:moveTo>
                    <a:pt x="424688" y="216027"/>
                  </a:moveTo>
                  <a:cubicBezTo>
                    <a:pt x="424688" y="96647"/>
                    <a:pt x="329692" y="0"/>
                    <a:pt x="212344" y="0"/>
                  </a:cubicBezTo>
                  <a:cubicBezTo>
                    <a:pt x="94996" y="0"/>
                    <a:pt x="0" y="96647"/>
                    <a:pt x="0" y="216027"/>
                  </a:cubicBezTo>
                  <a:cubicBezTo>
                    <a:pt x="0" y="335407"/>
                    <a:pt x="95123" y="432054"/>
                    <a:pt x="212344" y="432054"/>
                  </a:cubicBezTo>
                  <a:cubicBezTo>
                    <a:pt x="329565" y="432054"/>
                    <a:pt x="424688" y="335280"/>
                    <a:pt x="424688" y="216027"/>
                  </a:cubicBezTo>
                </a:path>
              </a:pathLst>
            </a:custGeom>
            <a:solidFill>
              <a:srgbClr val="010202"/>
            </a:solidFill>
          </p:spPr>
        </p:sp>
        <p:sp>
          <p:nvSpPr>
            <p:cNvPr name="Freeform 87" id="87"/>
            <p:cNvSpPr/>
            <p:nvPr/>
          </p:nvSpPr>
          <p:spPr>
            <a:xfrm flipH="false" flipV="false" rot="0">
              <a:off x="140970" y="151003"/>
              <a:ext cx="269748" cy="256794"/>
            </a:xfrm>
            <a:custGeom>
              <a:avLst/>
              <a:gdLst/>
              <a:ahLst/>
              <a:cxnLst/>
              <a:rect r="r" b="b" t="t" l="l"/>
              <a:pathLst>
                <a:path h="256794" w="269748">
                  <a:moveTo>
                    <a:pt x="197993" y="26035"/>
                  </a:moveTo>
                  <a:lnTo>
                    <a:pt x="220853" y="26035"/>
                  </a:lnTo>
                  <a:lnTo>
                    <a:pt x="72898" y="232029"/>
                  </a:lnTo>
                  <a:lnTo>
                    <a:pt x="48387" y="232029"/>
                  </a:lnTo>
                  <a:close/>
                  <a:moveTo>
                    <a:pt x="212471" y="256667"/>
                  </a:moveTo>
                  <a:lnTo>
                    <a:pt x="253873" y="256667"/>
                  </a:lnTo>
                  <a:lnTo>
                    <a:pt x="163449" y="147955"/>
                  </a:lnTo>
                  <a:lnTo>
                    <a:pt x="269748" y="0"/>
                  </a:lnTo>
                  <a:lnTo>
                    <a:pt x="186563" y="0"/>
                  </a:lnTo>
                  <a:lnTo>
                    <a:pt x="121412" y="89789"/>
                  </a:lnTo>
                  <a:lnTo>
                    <a:pt x="46863" y="0"/>
                  </a:lnTo>
                  <a:lnTo>
                    <a:pt x="5334" y="0"/>
                  </a:lnTo>
                  <a:lnTo>
                    <a:pt x="101981" y="116332"/>
                  </a:lnTo>
                  <a:lnTo>
                    <a:pt x="0" y="256794"/>
                  </a:lnTo>
                  <a:lnTo>
                    <a:pt x="85344" y="256794"/>
                  </a:lnTo>
                  <a:lnTo>
                    <a:pt x="144272" y="174752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88" id="88"/>
          <p:cNvSpPr/>
          <p:nvPr/>
        </p:nvSpPr>
        <p:spPr>
          <a:xfrm flipH="false" flipV="false" rot="0">
            <a:off x="4072957" y="20314749"/>
            <a:ext cx="6254105" cy="357673"/>
          </a:xfrm>
          <a:custGeom>
            <a:avLst/>
            <a:gdLst/>
            <a:ahLst/>
            <a:cxnLst/>
            <a:rect r="r" b="b" t="t" l="l"/>
            <a:pathLst>
              <a:path h="357673" w="6254105">
                <a:moveTo>
                  <a:pt x="0" y="0"/>
                </a:moveTo>
                <a:lnTo>
                  <a:pt x="6254105" y="0"/>
                </a:lnTo>
                <a:lnTo>
                  <a:pt x="6254105" y="357673"/>
                </a:lnTo>
                <a:lnTo>
                  <a:pt x="0" y="357673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9" id="89"/>
          <p:cNvGrpSpPr>
            <a:grpSpLocks noChangeAspect="true"/>
          </p:cNvGrpSpPr>
          <p:nvPr/>
        </p:nvGrpSpPr>
        <p:grpSpPr>
          <a:xfrm rot="0">
            <a:off x="8421643" y="20898660"/>
            <a:ext cx="394516" cy="394526"/>
            <a:chOff x="0" y="0"/>
            <a:chExt cx="394513" cy="394526"/>
          </a:xfrm>
        </p:grpSpPr>
        <p:sp>
          <p:nvSpPr>
            <p:cNvPr name="Freeform 90" id="90"/>
            <p:cNvSpPr/>
            <p:nvPr/>
          </p:nvSpPr>
          <p:spPr>
            <a:xfrm flipH="false" flipV="false" rot="0">
              <a:off x="63500" y="63500"/>
              <a:ext cx="267462" cy="267589"/>
            </a:xfrm>
            <a:custGeom>
              <a:avLst/>
              <a:gdLst/>
              <a:ahLst/>
              <a:cxnLst/>
              <a:rect r="r" b="b" t="t" l="l"/>
              <a:pathLst>
                <a:path h="267589" w="267462">
                  <a:moveTo>
                    <a:pt x="133731" y="24130"/>
                  </a:moveTo>
                  <a:cubicBezTo>
                    <a:pt x="169418" y="24130"/>
                    <a:pt x="173736" y="24257"/>
                    <a:pt x="187833" y="24892"/>
                  </a:cubicBezTo>
                  <a:cubicBezTo>
                    <a:pt x="200914" y="25527"/>
                    <a:pt x="208026" y="27686"/>
                    <a:pt x="212725" y="29464"/>
                  </a:cubicBezTo>
                  <a:cubicBezTo>
                    <a:pt x="218948" y="31877"/>
                    <a:pt x="223393" y="34798"/>
                    <a:pt x="228092" y="39497"/>
                  </a:cubicBezTo>
                  <a:cubicBezTo>
                    <a:pt x="232791" y="44196"/>
                    <a:pt x="235712" y="48641"/>
                    <a:pt x="238125" y="54864"/>
                  </a:cubicBezTo>
                  <a:cubicBezTo>
                    <a:pt x="239903" y="59563"/>
                    <a:pt x="242189" y="66675"/>
                    <a:pt x="242697" y="79756"/>
                  </a:cubicBezTo>
                  <a:cubicBezTo>
                    <a:pt x="243332" y="93853"/>
                    <a:pt x="243459" y="98044"/>
                    <a:pt x="243459" y="133731"/>
                  </a:cubicBezTo>
                  <a:cubicBezTo>
                    <a:pt x="243459" y="169418"/>
                    <a:pt x="243332" y="173736"/>
                    <a:pt x="242697" y="187833"/>
                  </a:cubicBezTo>
                  <a:cubicBezTo>
                    <a:pt x="242062" y="200914"/>
                    <a:pt x="239903" y="207899"/>
                    <a:pt x="238125" y="212725"/>
                  </a:cubicBezTo>
                  <a:cubicBezTo>
                    <a:pt x="235712" y="218948"/>
                    <a:pt x="232791" y="223393"/>
                    <a:pt x="228092" y="228092"/>
                  </a:cubicBezTo>
                  <a:cubicBezTo>
                    <a:pt x="223393" y="232791"/>
                    <a:pt x="218948" y="235712"/>
                    <a:pt x="212725" y="238125"/>
                  </a:cubicBezTo>
                  <a:cubicBezTo>
                    <a:pt x="208026" y="240030"/>
                    <a:pt x="200914" y="242189"/>
                    <a:pt x="187833" y="242697"/>
                  </a:cubicBezTo>
                  <a:cubicBezTo>
                    <a:pt x="173736" y="243332"/>
                    <a:pt x="169545" y="243459"/>
                    <a:pt x="133731" y="243459"/>
                  </a:cubicBezTo>
                  <a:cubicBezTo>
                    <a:pt x="97917" y="243459"/>
                    <a:pt x="93726" y="243332"/>
                    <a:pt x="79629" y="242697"/>
                  </a:cubicBezTo>
                  <a:cubicBezTo>
                    <a:pt x="66548" y="242062"/>
                    <a:pt x="59436" y="239903"/>
                    <a:pt x="54737" y="238125"/>
                  </a:cubicBezTo>
                  <a:cubicBezTo>
                    <a:pt x="48514" y="235712"/>
                    <a:pt x="44069" y="232791"/>
                    <a:pt x="39370" y="228092"/>
                  </a:cubicBezTo>
                  <a:cubicBezTo>
                    <a:pt x="34671" y="223393"/>
                    <a:pt x="31750" y="218948"/>
                    <a:pt x="29337" y="212725"/>
                  </a:cubicBezTo>
                  <a:cubicBezTo>
                    <a:pt x="27559" y="208026"/>
                    <a:pt x="25273" y="200914"/>
                    <a:pt x="24765" y="187833"/>
                  </a:cubicBezTo>
                  <a:cubicBezTo>
                    <a:pt x="24130" y="173736"/>
                    <a:pt x="24003" y="169545"/>
                    <a:pt x="24003" y="133731"/>
                  </a:cubicBezTo>
                  <a:cubicBezTo>
                    <a:pt x="24003" y="97917"/>
                    <a:pt x="24130" y="93726"/>
                    <a:pt x="24765" y="79756"/>
                  </a:cubicBezTo>
                  <a:cubicBezTo>
                    <a:pt x="25400" y="66675"/>
                    <a:pt x="27559" y="59563"/>
                    <a:pt x="29337" y="54864"/>
                  </a:cubicBezTo>
                  <a:cubicBezTo>
                    <a:pt x="31750" y="48641"/>
                    <a:pt x="34671" y="44196"/>
                    <a:pt x="39370" y="39497"/>
                  </a:cubicBezTo>
                  <a:cubicBezTo>
                    <a:pt x="44069" y="34798"/>
                    <a:pt x="48514" y="31877"/>
                    <a:pt x="54737" y="29464"/>
                  </a:cubicBezTo>
                  <a:cubicBezTo>
                    <a:pt x="59436" y="27686"/>
                    <a:pt x="66548" y="25527"/>
                    <a:pt x="79629" y="24892"/>
                  </a:cubicBezTo>
                  <a:cubicBezTo>
                    <a:pt x="93726" y="24257"/>
                    <a:pt x="97917" y="24130"/>
                    <a:pt x="133731" y="24130"/>
                  </a:cubicBezTo>
                  <a:moveTo>
                    <a:pt x="133731" y="0"/>
                  </a:moveTo>
                  <a:cubicBezTo>
                    <a:pt x="97409" y="0"/>
                    <a:pt x="92837" y="127"/>
                    <a:pt x="78613" y="762"/>
                  </a:cubicBezTo>
                  <a:cubicBezTo>
                    <a:pt x="64389" y="1397"/>
                    <a:pt x="54610" y="3683"/>
                    <a:pt x="46101" y="6985"/>
                  </a:cubicBezTo>
                  <a:cubicBezTo>
                    <a:pt x="37338" y="10414"/>
                    <a:pt x="29845" y="14986"/>
                    <a:pt x="22352" y="22479"/>
                  </a:cubicBezTo>
                  <a:cubicBezTo>
                    <a:pt x="14859" y="29972"/>
                    <a:pt x="10414" y="37338"/>
                    <a:pt x="6985" y="46101"/>
                  </a:cubicBezTo>
                  <a:cubicBezTo>
                    <a:pt x="3683" y="54610"/>
                    <a:pt x="1397" y="64389"/>
                    <a:pt x="762" y="78613"/>
                  </a:cubicBezTo>
                  <a:cubicBezTo>
                    <a:pt x="127" y="92837"/>
                    <a:pt x="0" y="97409"/>
                    <a:pt x="0" y="133731"/>
                  </a:cubicBezTo>
                  <a:cubicBezTo>
                    <a:pt x="0" y="170053"/>
                    <a:pt x="127" y="174625"/>
                    <a:pt x="762" y="188849"/>
                  </a:cubicBezTo>
                  <a:cubicBezTo>
                    <a:pt x="1397" y="203073"/>
                    <a:pt x="3683" y="212852"/>
                    <a:pt x="6985" y="221361"/>
                  </a:cubicBezTo>
                  <a:cubicBezTo>
                    <a:pt x="10414" y="230124"/>
                    <a:pt x="14986" y="237617"/>
                    <a:pt x="22352" y="245110"/>
                  </a:cubicBezTo>
                  <a:cubicBezTo>
                    <a:pt x="29718" y="252603"/>
                    <a:pt x="37211" y="257175"/>
                    <a:pt x="46101" y="260604"/>
                  </a:cubicBezTo>
                  <a:cubicBezTo>
                    <a:pt x="54610" y="263906"/>
                    <a:pt x="64389" y="266192"/>
                    <a:pt x="78613" y="266827"/>
                  </a:cubicBezTo>
                  <a:cubicBezTo>
                    <a:pt x="92837" y="267462"/>
                    <a:pt x="97409" y="267589"/>
                    <a:pt x="133731" y="267589"/>
                  </a:cubicBezTo>
                  <a:cubicBezTo>
                    <a:pt x="170053" y="267589"/>
                    <a:pt x="174625" y="267462"/>
                    <a:pt x="188849" y="266827"/>
                  </a:cubicBezTo>
                  <a:cubicBezTo>
                    <a:pt x="203073" y="266192"/>
                    <a:pt x="212852" y="263906"/>
                    <a:pt x="221361" y="260604"/>
                  </a:cubicBezTo>
                  <a:cubicBezTo>
                    <a:pt x="230124" y="257175"/>
                    <a:pt x="237617" y="252603"/>
                    <a:pt x="245110" y="245110"/>
                  </a:cubicBezTo>
                  <a:cubicBezTo>
                    <a:pt x="252603" y="237617"/>
                    <a:pt x="257175" y="230251"/>
                    <a:pt x="260477" y="221361"/>
                  </a:cubicBezTo>
                  <a:cubicBezTo>
                    <a:pt x="263779" y="212852"/>
                    <a:pt x="266065" y="203073"/>
                    <a:pt x="266700" y="188849"/>
                  </a:cubicBezTo>
                  <a:cubicBezTo>
                    <a:pt x="267335" y="174625"/>
                    <a:pt x="267462" y="170053"/>
                    <a:pt x="267462" y="133731"/>
                  </a:cubicBezTo>
                  <a:cubicBezTo>
                    <a:pt x="267462" y="97409"/>
                    <a:pt x="267335" y="92837"/>
                    <a:pt x="266700" y="78613"/>
                  </a:cubicBezTo>
                  <a:cubicBezTo>
                    <a:pt x="266065" y="64389"/>
                    <a:pt x="263779" y="54610"/>
                    <a:pt x="260477" y="46101"/>
                  </a:cubicBezTo>
                  <a:cubicBezTo>
                    <a:pt x="257048" y="37338"/>
                    <a:pt x="252476" y="29845"/>
                    <a:pt x="245110" y="22352"/>
                  </a:cubicBezTo>
                  <a:cubicBezTo>
                    <a:pt x="237744" y="14859"/>
                    <a:pt x="230251" y="10414"/>
                    <a:pt x="221361" y="6858"/>
                  </a:cubicBezTo>
                  <a:cubicBezTo>
                    <a:pt x="212852" y="3556"/>
                    <a:pt x="203073" y="1270"/>
                    <a:pt x="188849" y="635"/>
                  </a:cubicBezTo>
                  <a:cubicBezTo>
                    <a:pt x="174625" y="0"/>
                    <a:pt x="170053" y="0"/>
                    <a:pt x="133731" y="0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91" id="91"/>
            <p:cNvSpPr/>
            <p:nvPr/>
          </p:nvSpPr>
          <p:spPr>
            <a:xfrm flipH="false" flipV="false" rot="0">
              <a:off x="128524" y="128524"/>
              <a:ext cx="137414" cy="137414"/>
            </a:xfrm>
            <a:custGeom>
              <a:avLst/>
              <a:gdLst/>
              <a:ahLst/>
              <a:cxnLst/>
              <a:rect r="r" b="b" t="t" l="l"/>
              <a:pathLst>
                <a:path h="137414" w="137414">
                  <a:moveTo>
                    <a:pt x="68707" y="0"/>
                  </a:moveTo>
                  <a:cubicBezTo>
                    <a:pt x="30734" y="0"/>
                    <a:pt x="0" y="30734"/>
                    <a:pt x="0" y="68707"/>
                  </a:cubicBezTo>
                  <a:cubicBezTo>
                    <a:pt x="0" y="106680"/>
                    <a:pt x="30734" y="137414"/>
                    <a:pt x="68707" y="137414"/>
                  </a:cubicBezTo>
                  <a:cubicBezTo>
                    <a:pt x="106680" y="137414"/>
                    <a:pt x="137414" y="106680"/>
                    <a:pt x="137414" y="68707"/>
                  </a:cubicBezTo>
                  <a:cubicBezTo>
                    <a:pt x="137414" y="30734"/>
                    <a:pt x="106680" y="0"/>
                    <a:pt x="68707" y="0"/>
                  </a:cubicBezTo>
                  <a:moveTo>
                    <a:pt x="68707" y="113284"/>
                  </a:moveTo>
                  <a:cubicBezTo>
                    <a:pt x="44069" y="113284"/>
                    <a:pt x="24130" y="93345"/>
                    <a:pt x="24130" y="68707"/>
                  </a:cubicBezTo>
                  <a:cubicBezTo>
                    <a:pt x="24130" y="44069"/>
                    <a:pt x="44069" y="24130"/>
                    <a:pt x="68707" y="24130"/>
                  </a:cubicBezTo>
                  <a:cubicBezTo>
                    <a:pt x="93345" y="24130"/>
                    <a:pt x="113284" y="44069"/>
                    <a:pt x="113284" y="68707"/>
                  </a:cubicBezTo>
                  <a:cubicBezTo>
                    <a:pt x="113284" y="93345"/>
                    <a:pt x="93345" y="113284"/>
                    <a:pt x="68707" y="113284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92" id="92"/>
            <p:cNvSpPr/>
            <p:nvPr/>
          </p:nvSpPr>
          <p:spPr>
            <a:xfrm flipH="false" flipV="false" rot="0">
              <a:off x="252730" y="109855"/>
              <a:ext cx="32004" cy="32004"/>
            </a:xfrm>
            <a:custGeom>
              <a:avLst/>
              <a:gdLst/>
              <a:ahLst/>
              <a:cxnLst/>
              <a:rect r="r" b="b" t="t" l="l"/>
              <a:pathLst>
                <a:path h="32004" w="32004">
                  <a:moveTo>
                    <a:pt x="32004" y="16002"/>
                  </a:moveTo>
                  <a:cubicBezTo>
                    <a:pt x="32004" y="24892"/>
                    <a:pt x="24765" y="32004"/>
                    <a:pt x="16002" y="32004"/>
                  </a:cubicBezTo>
                  <a:cubicBezTo>
                    <a:pt x="7239" y="32004"/>
                    <a:pt x="0" y="24765"/>
                    <a:pt x="0" y="16002"/>
                  </a:cubicBezTo>
                  <a:cubicBezTo>
                    <a:pt x="0" y="7239"/>
                    <a:pt x="7239" y="0"/>
                    <a:pt x="16002" y="0"/>
                  </a:cubicBezTo>
                  <a:cubicBezTo>
                    <a:pt x="24765" y="0"/>
                    <a:pt x="32004" y="7239"/>
                    <a:pt x="32004" y="16002"/>
                  </a:cubicBezTo>
                </a:path>
              </a:pathLst>
            </a:custGeom>
            <a:solidFill>
              <a:srgbClr val="FFFFFF"/>
            </a:solidFill>
          </p:spPr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DAGiqDuuMMo</dc:identifier>
  <dcterms:modified xsi:type="dcterms:W3CDTF">2011-08-01T06:04:30Z</dcterms:modified>
  <cp:revision>1</cp:revision>
  <dc:title>Affiche40x60-25-BD.pdf</dc:title>
</cp:coreProperties>
</file>