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</p:sldIdLst>
  <p:sldSz cx="5397500" cy="7543800"/>
  <p:notesSz cx="6858000" cy="9144000"/>
  <p:embeddedFontLst>
    <p:embeddedFont>
      <p:font typeface="Open Sans Condensed Bold" charset="1" panose="00000000000000000000"/>
      <p:regular r:id="rId8"/>
    </p:embeddedFont>
    <p:embeddedFont>
      <p:font typeface="Raleway Heavy" charset="1" panose="00000000000000000000"/>
      <p:regular r:id="rId9"/>
    </p:embeddedFont>
    <p:embeddedFont>
      <p:font typeface="Raleway Medium" charset="1" panose="00000000000000000000"/>
      <p:regular r:id="rId10"/>
    </p:embeddedFont>
    <p:embeddedFont>
      <p:font typeface="Raleway Ultra-Bold" charset="1" panose="00000000000000000000"/>
      <p:regular r:id="rId11"/>
    </p:embeddedFont>
    <p:embeddedFont>
      <p:font typeface="Raleway Bold" charset="1" panose="00000000000000000000"/>
      <p:regular r:id="rId12"/>
    </p:embeddedFont>
    <p:embeddedFont>
      <p:font typeface="IBM Plex Sans Bold" charset="1" panose="020B0803050203000203"/>
      <p:regular r:id="rId13"/>
    </p:embeddedFont>
    <p:embeddedFont>
      <p:font typeface="Raleway" charset="1" panose="00000000000000000000"/>
      <p:regular r:id="rId14"/>
    </p:embeddedFont>
    <p:embeddedFont>
      <p:font typeface="IBM Plex Sans" charset="1" panose="020B0503050203000203"/>
      <p:regular r:id="rId1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fonts/font10.fntdata" Type="http://schemas.openxmlformats.org/officeDocument/2006/relationships/font"/><Relationship Id="rId11" Target="fonts/font11.fntdata" Type="http://schemas.openxmlformats.org/officeDocument/2006/relationships/font"/><Relationship Id="rId12" Target="fonts/font12.fntdata" Type="http://schemas.openxmlformats.org/officeDocument/2006/relationships/font"/><Relationship Id="rId13" Target="fonts/font13.fntdata" Type="http://schemas.openxmlformats.org/officeDocument/2006/relationships/font"/><Relationship Id="rId14" Target="fonts/font14.fntdata" Type="http://schemas.openxmlformats.org/officeDocument/2006/relationships/font"/><Relationship Id="rId15" Target="fonts/font15.fntdata" Type="http://schemas.openxmlformats.org/officeDocument/2006/relationships/font"/><Relationship Id="rId2" Target="presProps.xml" Type="http://schemas.openxmlformats.org/officeDocument/2006/relationships/presProps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slides/slide1.xml" Type="http://schemas.openxmlformats.org/officeDocument/2006/relationships/slide"/><Relationship Id="rId7" Target="slides/slide2.xml" Type="http://schemas.openxmlformats.org/officeDocument/2006/relationships/slide"/><Relationship Id="rId8" Target="fonts/font8.fntdata" Type="http://schemas.openxmlformats.org/officeDocument/2006/relationships/font"/><Relationship Id="rId9" Target="fonts/font9.fntdata" Type="http://schemas.openxmlformats.org/officeDocument/2006/relationships/font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9.svg" Type="http://schemas.openxmlformats.org/officeDocument/2006/relationships/image"/><Relationship Id="rId11" Target="../media/image10.jpeg" Type="http://schemas.openxmlformats.org/officeDocument/2006/relationships/image"/><Relationship Id="rId12" Target="../media/image11.png" Type="http://schemas.openxmlformats.org/officeDocument/2006/relationships/image"/><Relationship Id="rId13" Target="../media/image12.png" Type="http://schemas.openxmlformats.org/officeDocument/2006/relationships/image"/><Relationship Id="rId14" Target="../media/image13.svg" Type="http://schemas.openxmlformats.org/officeDocument/2006/relationships/image"/><Relationship Id="rId2" Target="../media/image1.png" Type="http://schemas.openxmlformats.org/officeDocument/2006/relationships/image"/><Relationship Id="rId3" Target="../media/image2.png" Type="http://schemas.openxmlformats.org/officeDocument/2006/relationships/image"/><Relationship Id="rId4" Target="../media/image3.svg" Type="http://schemas.openxmlformats.org/officeDocument/2006/relationships/image"/><Relationship Id="rId5" Target="../media/image4.png" Type="http://schemas.openxmlformats.org/officeDocument/2006/relationships/image"/><Relationship Id="rId6" Target="../media/image5.svg" Type="http://schemas.openxmlformats.org/officeDocument/2006/relationships/image"/><Relationship Id="rId7" Target="../media/image6.png" Type="http://schemas.openxmlformats.org/officeDocument/2006/relationships/image"/><Relationship Id="rId8" Target="../media/image7.svg" Type="http://schemas.openxmlformats.org/officeDocument/2006/relationships/image"/><Relationship Id="rId9" Target="../media/image8.pn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4.png" Type="http://schemas.openxmlformats.org/officeDocument/2006/relationships/image"/><Relationship Id="rId3" Target="../media/image15.svg" Type="http://schemas.openxmlformats.org/officeDocument/2006/relationships/image"/><Relationship Id="rId4" Target="../media/image16.png" Type="http://schemas.openxmlformats.org/officeDocument/2006/relationships/image"/><Relationship Id="rId5" Target="../media/image17.png" Type="http://schemas.openxmlformats.org/officeDocument/2006/relationships/image"/><Relationship Id="rId6" Target="../media/image18.svg" Type="http://schemas.openxmlformats.org/officeDocument/2006/relationships/image"/><Relationship Id="rId7" Target="../media/image19.jpeg" Type="http://schemas.openxmlformats.org/officeDocument/2006/relationships/image"/><Relationship Id="rId8" Target="../media/image20.png" Type="http://schemas.openxmlformats.org/officeDocument/2006/relationships/image"/><Relationship Id="rId9" Target="../media/image21.sv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5399999" cy="7065007"/>
          </a:xfrm>
          <a:custGeom>
            <a:avLst/>
            <a:gdLst/>
            <a:ahLst/>
            <a:cxnLst/>
            <a:rect r="r" b="b" t="t" l="l"/>
            <a:pathLst>
              <a:path h="7065007" w="5399999">
                <a:moveTo>
                  <a:pt x="0" y="0"/>
                </a:moveTo>
                <a:lnTo>
                  <a:pt x="5399999" y="0"/>
                </a:lnTo>
                <a:lnTo>
                  <a:pt x="5399999" y="7065007"/>
                </a:lnTo>
                <a:lnTo>
                  <a:pt x="0" y="706500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059170" y="290932"/>
            <a:ext cx="3265789" cy="2351980"/>
          </a:xfrm>
          <a:custGeom>
            <a:avLst/>
            <a:gdLst/>
            <a:ahLst/>
            <a:cxnLst/>
            <a:rect r="r" b="b" t="t" l="l"/>
            <a:pathLst>
              <a:path h="2351980" w="3265789">
                <a:moveTo>
                  <a:pt x="0" y="0"/>
                </a:moveTo>
                <a:lnTo>
                  <a:pt x="3265790" y="0"/>
                </a:lnTo>
                <a:lnTo>
                  <a:pt x="3265790" y="2351979"/>
                </a:lnTo>
                <a:lnTo>
                  <a:pt x="0" y="2351979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-63503" y="6855533"/>
            <a:ext cx="5527005" cy="767972"/>
          </a:xfrm>
          <a:custGeom>
            <a:avLst/>
            <a:gdLst/>
            <a:ahLst/>
            <a:cxnLst/>
            <a:rect r="r" b="b" t="t" l="l"/>
            <a:pathLst>
              <a:path h="767972" w="5527005">
                <a:moveTo>
                  <a:pt x="0" y="0"/>
                </a:moveTo>
                <a:lnTo>
                  <a:pt x="5527005" y="0"/>
                </a:lnTo>
                <a:lnTo>
                  <a:pt x="5527005" y="767972"/>
                </a:lnTo>
                <a:lnTo>
                  <a:pt x="0" y="767972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536372" y="7150351"/>
            <a:ext cx="1141028" cy="333851"/>
          </a:xfrm>
          <a:custGeom>
            <a:avLst/>
            <a:gdLst/>
            <a:ahLst/>
            <a:cxnLst/>
            <a:rect r="r" b="b" t="t" l="l"/>
            <a:pathLst>
              <a:path h="333851" w="1141028">
                <a:moveTo>
                  <a:pt x="0" y="0"/>
                </a:moveTo>
                <a:lnTo>
                  <a:pt x="1141028" y="0"/>
                </a:lnTo>
                <a:lnTo>
                  <a:pt x="1141028" y="333851"/>
                </a:lnTo>
                <a:lnTo>
                  <a:pt x="0" y="333851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3882085" y="7044223"/>
            <a:ext cx="1115530" cy="437398"/>
          </a:xfrm>
          <a:custGeom>
            <a:avLst/>
            <a:gdLst/>
            <a:ahLst/>
            <a:cxnLst/>
            <a:rect r="r" b="b" t="t" l="l"/>
            <a:pathLst>
              <a:path h="437398" w="1115530">
                <a:moveTo>
                  <a:pt x="0" y="0"/>
                </a:moveTo>
                <a:lnTo>
                  <a:pt x="1115530" y="0"/>
                </a:lnTo>
                <a:lnTo>
                  <a:pt x="1115530" y="437398"/>
                </a:lnTo>
                <a:lnTo>
                  <a:pt x="0" y="437398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60115" y="7208911"/>
            <a:ext cx="369703" cy="224942"/>
          </a:xfrm>
          <a:custGeom>
            <a:avLst/>
            <a:gdLst/>
            <a:ahLst/>
            <a:cxnLst/>
            <a:rect r="r" b="b" t="t" l="l"/>
            <a:pathLst>
              <a:path h="224942" w="369703">
                <a:moveTo>
                  <a:pt x="0" y="0"/>
                </a:moveTo>
                <a:lnTo>
                  <a:pt x="369704" y="0"/>
                </a:lnTo>
                <a:lnTo>
                  <a:pt x="369704" y="224942"/>
                </a:lnTo>
                <a:lnTo>
                  <a:pt x="0" y="224942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 l="0" t="-4" r="0" b="0"/>
            </a:stretch>
          </a:blipFill>
        </p:spPr>
      </p:sp>
      <p:grpSp>
        <p:nvGrpSpPr>
          <p:cNvPr name="Group 8" id="8"/>
          <p:cNvGrpSpPr>
            <a:grpSpLocks noChangeAspect="true"/>
          </p:cNvGrpSpPr>
          <p:nvPr/>
        </p:nvGrpSpPr>
        <p:grpSpPr>
          <a:xfrm rot="0">
            <a:off x="1726987" y="7165610"/>
            <a:ext cx="286217" cy="284045"/>
            <a:chOff x="0" y="0"/>
            <a:chExt cx="286220" cy="284048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63500" y="63500"/>
              <a:ext cx="159258" cy="156972"/>
            </a:xfrm>
            <a:custGeom>
              <a:avLst/>
              <a:gdLst/>
              <a:ahLst/>
              <a:cxnLst/>
              <a:rect r="r" b="b" t="t" l="l"/>
              <a:pathLst>
                <a:path h="156972" w="159258">
                  <a:moveTo>
                    <a:pt x="159258" y="78486"/>
                  </a:moveTo>
                  <a:cubicBezTo>
                    <a:pt x="159258" y="121793"/>
                    <a:pt x="123571" y="156972"/>
                    <a:pt x="79629" y="156972"/>
                  </a:cubicBezTo>
                  <a:cubicBezTo>
                    <a:pt x="35687" y="156972"/>
                    <a:pt x="0" y="121920"/>
                    <a:pt x="0" y="78486"/>
                  </a:cubicBezTo>
                  <a:cubicBezTo>
                    <a:pt x="0" y="35052"/>
                    <a:pt x="35687" y="0"/>
                    <a:pt x="79629" y="0"/>
                  </a:cubicBezTo>
                  <a:cubicBezTo>
                    <a:pt x="123571" y="0"/>
                    <a:pt x="159258" y="35179"/>
                    <a:pt x="159258" y="78486"/>
                  </a:cubicBezTo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123317" y="100838"/>
              <a:ext cx="39624" cy="82423"/>
            </a:xfrm>
            <a:custGeom>
              <a:avLst/>
              <a:gdLst/>
              <a:ahLst/>
              <a:cxnLst/>
              <a:rect r="r" b="b" t="t" l="l"/>
              <a:pathLst>
                <a:path h="82423" w="39624">
                  <a:moveTo>
                    <a:pt x="7366" y="82423"/>
                  </a:moveTo>
                  <a:lnTo>
                    <a:pt x="7366" y="39243"/>
                  </a:lnTo>
                  <a:lnTo>
                    <a:pt x="0" y="39243"/>
                  </a:lnTo>
                  <a:lnTo>
                    <a:pt x="0" y="26543"/>
                  </a:lnTo>
                  <a:lnTo>
                    <a:pt x="7366" y="26543"/>
                  </a:lnTo>
                  <a:lnTo>
                    <a:pt x="7366" y="24384"/>
                  </a:lnTo>
                  <a:cubicBezTo>
                    <a:pt x="7366" y="17653"/>
                    <a:pt x="9398" y="10160"/>
                    <a:pt x="14605" y="5588"/>
                  </a:cubicBezTo>
                  <a:cubicBezTo>
                    <a:pt x="19050" y="1524"/>
                    <a:pt x="25146" y="0"/>
                    <a:pt x="30226" y="0"/>
                  </a:cubicBezTo>
                  <a:cubicBezTo>
                    <a:pt x="34163" y="0"/>
                    <a:pt x="37211" y="508"/>
                    <a:pt x="39624" y="1143"/>
                  </a:cubicBezTo>
                  <a:lnTo>
                    <a:pt x="38862" y="14478"/>
                  </a:lnTo>
                  <a:cubicBezTo>
                    <a:pt x="37338" y="13970"/>
                    <a:pt x="35560" y="13716"/>
                    <a:pt x="33147" y="13716"/>
                  </a:cubicBezTo>
                  <a:cubicBezTo>
                    <a:pt x="27305" y="13716"/>
                    <a:pt x="24892" y="18161"/>
                    <a:pt x="24892" y="23622"/>
                  </a:cubicBezTo>
                  <a:lnTo>
                    <a:pt x="24892" y="26543"/>
                  </a:lnTo>
                  <a:lnTo>
                    <a:pt x="36195" y="26543"/>
                  </a:lnTo>
                  <a:lnTo>
                    <a:pt x="36195" y="39370"/>
                  </a:lnTo>
                  <a:lnTo>
                    <a:pt x="24892" y="39370"/>
                  </a:lnTo>
                  <a:lnTo>
                    <a:pt x="24892" y="82423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grpSp>
        <p:nvGrpSpPr>
          <p:cNvPr name="Group 11" id="11"/>
          <p:cNvGrpSpPr>
            <a:grpSpLocks noChangeAspect="true"/>
          </p:cNvGrpSpPr>
          <p:nvPr/>
        </p:nvGrpSpPr>
        <p:grpSpPr>
          <a:xfrm rot="0">
            <a:off x="3087348" y="7165610"/>
            <a:ext cx="592836" cy="284045"/>
            <a:chOff x="0" y="0"/>
            <a:chExt cx="592836" cy="284048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241808" y="126111"/>
              <a:ext cx="287401" cy="30099"/>
            </a:xfrm>
            <a:custGeom>
              <a:avLst/>
              <a:gdLst/>
              <a:ahLst/>
              <a:cxnLst/>
              <a:rect r="r" b="b" t="t" l="l"/>
              <a:pathLst>
                <a:path h="30099" w="287401">
                  <a:moveTo>
                    <a:pt x="13208" y="12192"/>
                  </a:moveTo>
                  <a:cubicBezTo>
                    <a:pt x="14732" y="12192"/>
                    <a:pt x="15748" y="13462"/>
                    <a:pt x="15748" y="15240"/>
                  </a:cubicBezTo>
                  <a:cubicBezTo>
                    <a:pt x="15748" y="17653"/>
                    <a:pt x="14097" y="20320"/>
                    <a:pt x="11938" y="20320"/>
                  </a:cubicBezTo>
                  <a:cubicBezTo>
                    <a:pt x="10287" y="20320"/>
                    <a:pt x="9398" y="18923"/>
                    <a:pt x="9398" y="17145"/>
                  </a:cubicBezTo>
                  <a:cubicBezTo>
                    <a:pt x="9398" y="14859"/>
                    <a:pt x="11049" y="12192"/>
                    <a:pt x="13335" y="12192"/>
                  </a:cubicBezTo>
                  <a:moveTo>
                    <a:pt x="20828" y="23876"/>
                  </a:moveTo>
                  <a:cubicBezTo>
                    <a:pt x="18669" y="25908"/>
                    <a:pt x="15494" y="26289"/>
                    <a:pt x="12827" y="26289"/>
                  </a:cubicBezTo>
                  <a:cubicBezTo>
                    <a:pt x="7620" y="26289"/>
                    <a:pt x="3810" y="21844"/>
                    <a:pt x="3810" y="15875"/>
                  </a:cubicBezTo>
                  <a:cubicBezTo>
                    <a:pt x="3810" y="10414"/>
                    <a:pt x="7874" y="5461"/>
                    <a:pt x="13589" y="5461"/>
                  </a:cubicBezTo>
                  <a:cubicBezTo>
                    <a:pt x="17653" y="5461"/>
                    <a:pt x="22606" y="7112"/>
                    <a:pt x="22606" y="13335"/>
                  </a:cubicBezTo>
                  <a:cubicBezTo>
                    <a:pt x="22606" y="18161"/>
                    <a:pt x="20447" y="20193"/>
                    <a:pt x="18669" y="20193"/>
                  </a:cubicBezTo>
                  <a:cubicBezTo>
                    <a:pt x="18288" y="20193"/>
                    <a:pt x="18161" y="19939"/>
                    <a:pt x="18161" y="19558"/>
                  </a:cubicBezTo>
                  <a:cubicBezTo>
                    <a:pt x="18161" y="19177"/>
                    <a:pt x="18288" y="18669"/>
                    <a:pt x="18415" y="18288"/>
                  </a:cubicBezTo>
                  <a:lnTo>
                    <a:pt x="20320" y="8890"/>
                  </a:lnTo>
                  <a:lnTo>
                    <a:pt x="17272" y="8890"/>
                  </a:lnTo>
                  <a:lnTo>
                    <a:pt x="16891" y="10795"/>
                  </a:lnTo>
                  <a:cubicBezTo>
                    <a:pt x="15875" y="9144"/>
                    <a:pt x="14605" y="8382"/>
                    <a:pt x="12827" y="8382"/>
                  </a:cubicBezTo>
                  <a:cubicBezTo>
                    <a:pt x="8890" y="8382"/>
                    <a:pt x="5715" y="12573"/>
                    <a:pt x="5715" y="17653"/>
                  </a:cubicBezTo>
                  <a:cubicBezTo>
                    <a:pt x="5715" y="21463"/>
                    <a:pt x="8255" y="24003"/>
                    <a:pt x="11049" y="24003"/>
                  </a:cubicBezTo>
                  <a:cubicBezTo>
                    <a:pt x="12446" y="24003"/>
                    <a:pt x="13716" y="23114"/>
                    <a:pt x="14478" y="21971"/>
                  </a:cubicBezTo>
                  <a:lnTo>
                    <a:pt x="14605" y="21971"/>
                  </a:lnTo>
                  <a:cubicBezTo>
                    <a:pt x="14605" y="23368"/>
                    <a:pt x="15494" y="24003"/>
                    <a:pt x="16510" y="24003"/>
                  </a:cubicBezTo>
                  <a:cubicBezTo>
                    <a:pt x="18796" y="24003"/>
                    <a:pt x="25273" y="21209"/>
                    <a:pt x="25273" y="13335"/>
                  </a:cubicBezTo>
                  <a:cubicBezTo>
                    <a:pt x="25273" y="5461"/>
                    <a:pt x="19050" y="2032"/>
                    <a:pt x="13462" y="2032"/>
                  </a:cubicBezTo>
                  <a:cubicBezTo>
                    <a:pt x="5715" y="2032"/>
                    <a:pt x="0" y="8255"/>
                    <a:pt x="0" y="16002"/>
                  </a:cubicBezTo>
                  <a:cubicBezTo>
                    <a:pt x="0" y="25273"/>
                    <a:pt x="6604" y="29845"/>
                    <a:pt x="12573" y="29845"/>
                  </a:cubicBezTo>
                  <a:cubicBezTo>
                    <a:pt x="17018" y="29845"/>
                    <a:pt x="20955" y="28067"/>
                    <a:pt x="23495" y="23876"/>
                  </a:cubicBezTo>
                  <a:close/>
                  <a:moveTo>
                    <a:pt x="29210" y="29337"/>
                  </a:moveTo>
                  <a:lnTo>
                    <a:pt x="33909" y="29337"/>
                  </a:lnTo>
                  <a:lnTo>
                    <a:pt x="33909" y="508"/>
                  </a:lnTo>
                  <a:lnTo>
                    <a:pt x="29210" y="508"/>
                  </a:lnTo>
                  <a:close/>
                  <a:moveTo>
                    <a:pt x="39624" y="14986"/>
                  </a:moveTo>
                  <a:cubicBezTo>
                    <a:pt x="41148" y="13716"/>
                    <a:pt x="43180" y="12827"/>
                    <a:pt x="45085" y="12827"/>
                  </a:cubicBezTo>
                  <a:cubicBezTo>
                    <a:pt x="47879" y="12827"/>
                    <a:pt x="49149" y="13843"/>
                    <a:pt x="49149" y="17145"/>
                  </a:cubicBezTo>
                  <a:lnTo>
                    <a:pt x="46609" y="17145"/>
                  </a:lnTo>
                  <a:cubicBezTo>
                    <a:pt x="44704" y="17145"/>
                    <a:pt x="42418" y="17272"/>
                    <a:pt x="40640" y="18288"/>
                  </a:cubicBezTo>
                  <a:cubicBezTo>
                    <a:pt x="38862" y="19304"/>
                    <a:pt x="37592" y="20955"/>
                    <a:pt x="37592" y="24003"/>
                  </a:cubicBezTo>
                  <a:cubicBezTo>
                    <a:pt x="37592" y="27813"/>
                    <a:pt x="40640" y="29845"/>
                    <a:pt x="43815" y="29845"/>
                  </a:cubicBezTo>
                  <a:cubicBezTo>
                    <a:pt x="45974" y="29845"/>
                    <a:pt x="48260" y="28575"/>
                    <a:pt x="49276" y="26416"/>
                  </a:cubicBezTo>
                  <a:lnTo>
                    <a:pt x="49403" y="26416"/>
                  </a:lnTo>
                  <a:cubicBezTo>
                    <a:pt x="49403" y="27051"/>
                    <a:pt x="49403" y="28321"/>
                    <a:pt x="49657" y="29337"/>
                  </a:cubicBezTo>
                  <a:lnTo>
                    <a:pt x="53721" y="29337"/>
                  </a:lnTo>
                  <a:cubicBezTo>
                    <a:pt x="53594" y="27813"/>
                    <a:pt x="53594" y="26416"/>
                    <a:pt x="53467" y="24892"/>
                  </a:cubicBezTo>
                  <a:cubicBezTo>
                    <a:pt x="53340" y="23368"/>
                    <a:pt x="53340" y="21971"/>
                    <a:pt x="53340" y="19939"/>
                  </a:cubicBezTo>
                  <a:lnTo>
                    <a:pt x="53340" y="17399"/>
                  </a:lnTo>
                  <a:cubicBezTo>
                    <a:pt x="53340" y="11557"/>
                    <a:pt x="51054" y="9017"/>
                    <a:pt x="45593" y="9017"/>
                  </a:cubicBezTo>
                  <a:cubicBezTo>
                    <a:pt x="43561" y="9017"/>
                    <a:pt x="41148" y="9652"/>
                    <a:pt x="39370" y="10541"/>
                  </a:cubicBezTo>
                  <a:close/>
                  <a:moveTo>
                    <a:pt x="42037" y="23622"/>
                  </a:moveTo>
                  <a:cubicBezTo>
                    <a:pt x="42037" y="20574"/>
                    <a:pt x="45085" y="20193"/>
                    <a:pt x="47244" y="20193"/>
                  </a:cubicBezTo>
                  <a:lnTo>
                    <a:pt x="49276" y="20193"/>
                  </a:lnTo>
                  <a:cubicBezTo>
                    <a:pt x="49276" y="21717"/>
                    <a:pt x="49022" y="23114"/>
                    <a:pt x="48260" y="24257"/>
                  </a:cubicBezTo>
                  <a:cubicBezTo>
                    <a:pt x="47498" y="25400"/>
                    <a:pt x="46355" y="26035"/>
                    <a:pt x="44958" y="26035"/>
                  </a:cubicBezTo>
                  <a:cubicBezTo>
                    <a:pt x="43307" y="26035"/>
                    <a:pt x="42037" y="25273"/>
                    <a:pt x="42037" y="23622"/>
                  </a:cubicBezTo>
                  <a:moveTo>
                    <a:pt x="59690" y="29337"/>
                  </a:moveTo>
                  <a:lnTo>
                    <a:pt x="64389" y="29337"/>
                  </a:lnTo>
                  <a:lnTo>
                    <a:pt x="64389" y="13335"/>
                  </a:lnTo>
                  <a:lnTo>
                    <a:pt x="68453" y="13335"/>
                  </a:lnTo>
                  <a:lnTo>
                    <a:pt x="68453" y="9525"/>
                  </a:lnTo>
                  <a:lnTo>
                    <a:pt x="64262" y="9525"/>
                  </a:lnTo>
                  <a:lnTo>
                    <a:pt x="64262" y="7112"/>
                  </a:lnTo>
                  <a:cubicBezTo>
                    <a:pt x="64262" y="5588"/>
                    <a:pt x="64770" y="4064"/>
                    <a:pt x="66294" y="4064"/>
                  </a:cubicBezTo>
                  <a:cubicBezTo>
                    <a:pt x="67310" y="4064"/>
                    <a:pt x="67818" y="4445"/>
                    <a:pt x="68326" y="4699"/>
                  </a:cubicBezTo>
                  <a:lnTo>
                    <a:pt x="68707" y="381"/>
                  </a:lnTo>
                  <a:cubicBezTo>
                    <a:pt x="67818" y="127"/>
                    <a:pt x="66421" y="0"/>
                    <a:pt x="65278" y="0"/>
                  </a:cubicBezTo>
                  <a:cubicBezTo>
                    <a:pt x="61595" y="0"/>
                    <a:pt x="59563" y="2794"/>
                    <a:pt x="59563" y="6731"/>
                  </a:cubicBezTo>
                  <a:lnTo>
                    <a:pt x="59563" y="9525"/>
                  </a:lnTo>
                  <a:lnTo>
                    <a:pt x="56134" y="9525"/>
                  </a:lnTo>
                  <a:lnTo>
                    <a:pt x="56134" y="13335"/>
                  </a:lnTo>
                  <a:lnTo>
                    <a:pt x="59563" y="13335"/>
                  </a:lnTo>
                  <a:close/>
                  <a:moveTo>
                    <a:pt x="74803" y="17526"/>
                  </a:moveTo>
                  <a:cubicBezTo>
                    <a:pt x="75057" y="14859"/>
                    <a:pt x="76327" y="12827"/>
                    <a:pt x="78867" y="12827"/>
                  </a:cubicBezTo>
                  <a:cubicBezTo>
                    <a:pt x="81407" y="12827"/>
                    <a:pt x="82550" y="14986"/>
                    <a:pt x="82677" y="17526"/>
                  </a:cubicBezTo>
                  <a:close/>
                  <a:moveTo>
                    <a:pt x="85852" y="24130"/>
                  </a:moveTo>
                  <a:cubicBezTo>
                    <a:pt x="84074" y="25273"/>
                    <a:pt x="82169" y="26162"/>
                    <a:pt x="79883" y="26162"/>
                  </a:cubicBezTo>
                  <a:cubicBezTo>
                    <a:pt x="76962" y="26162"/>
                    <a:pt x="74930" y="24384"/>
                    <a:pt x="74803" y="21082"/>
                  </a:cubicBezTo>
                  <a:lnTo>
                    <a:pt x="87122" y="21082"/>
                  </a:lnTo>
                  <a:cubicBezTo>
                    <a:pt x="87122" y="14097"/>
                    <a:pt x="85217" y="9144"/>
                    <a:pt x="78613" y="9144"/>
                  </a:cubicBezTo>
                  <a:cubicBezTo>
                    <a:pt x="73025" y="9144"/>
                    <a:pt x="70358" y="13843"/>
                    <a:pt x="70358" y="19685"/>
                  </a:cubicBezTo>
                  <a:cubicBezTo>
                    <a:pt x="70358" y="26162"/>
                    <a:pt x="73787" y="29972"/>
                    <a:pt x="79629" y="29972"/>
                  </a:cubicBezTo>
                  <a:cubicBezTo>
                    <a:pt x="82169" y="29972"/>
                    <a:pt x="84074" y="29464"/>
                    <a:pt x="85725" y="28448"/>
                  </a:cubicBezTo>
                  <a:close/>
                  <a:moveTo>
                    <a:pt x="92329" y="23495"/>
                  </a:moveTo>
                  <a:cubicBezTo>
                    <a:pt x="92329" y="27432"/>
                    <a:pt x="94361" y="29972"/>
                    <a:pt x="97917" y="29972"/>
                  </a:cubicBezTo>
                  <a:cubicBezTo>
                    <a:pt x="99314" y="29972"/>
                    <a:pt x="100330" y="29845"/>
                    <a:pt x="101346" y="29464"/>
                  </a:cubicBezTo>
                  <a:lnTo>
                    <a:pt x="101092" y="25273"/>
                  </a:lnTo>
                  <a:cubicBezTo>
                    <a:pt x="100584" y="25654"/>
                    <a:pt x="99822" y="25781"/>
                    <a:pt x="98933" y="25781"/>
                  </a:cubicBezTo>
                  <a:cubicBezTo>
                    <a:pt x="97155" y="25781"/>
                    <a:pt x="96774" y="24257"/>
                    <a:pt x="96774" y="22479"/>
                  </a:cubicBezTo>
                  <a:lnTo>
                    <a:pt x="96774" y="13208"/>
                  </a:lnTo>
                  <a:lnTo>
                    <a:pt x="100965" y="13208"/>
                  </a:lnTo>
                  <a:lnTo>
                    <a:pt x="100965" y="9398"/>
                  </a:lnTo>
                  <a:lnTo>
                    <a:pt x="96774" y="9398"/>
                  </a:lnTo>
                  <a:lnTo>
                    <a:pt x="96774" y="3810"/>
                  </a:lnTo>
                  <a:lnTo>
                    <a:pt x="92202" y="5461"/>
                  </a:lnTo>
                  <a:lnTo>
                    <a:pt x="92202" y="9398"/>
                  </a:lnTo>
                  <a:lnTo>
                    <a:pt x="88773" y="9398"/>
                  </a:lnTo>
                  <a:lnTo>
                    <a:pt x="88773" y="13208"/>
                  </a:lnTo>
                  <a:lnTo>
                    <a:pt x="92202" y="13208"/>
                  </a:lnTo>
                  <a:close/>
                  <a:moveTo>
                    <a:pt x="107569" y="17526"/>
                  </a:moveTo>
                  <a:cubicBezTo>
                    <a:pt x="107823" y="14859"/>
                    <a:pt x="109093" y="12827"/>
                    <a:pt x="111760" y="12827"/>
                  </a:cubicBezTo>
                  <a:cubicBezTo>
                    <a:pt x="114427" y="12827"/>
                    <a:pt x="115443" y="14986"/>
                    <a:pt x="115570" y="17526"/>
                  </a:cubicBezTo>
                  <a:close/>
                  <a:moveTo>
                    <a:pt x="118618" y="24130"/>
                  </a:moveTo>
                  <a:cubicBezTo>
                    <a:pt x="116840" y="25273"/>
                    <a:pt x="114935" y="26162"/>
                    <a:pt x="112649" y="26162"/>
                  </a:cubicBezTo>
                  <a:cubicBezTo>
                    <a:pt x="109728" y="26162"/>
                    <a:pt x="107696" y="24384"/>
                    <a:pt x="107569" y="21082"/>
                  </a:cubicBezTo>
                  <a:lnTo>
                    <a:pt x="119888" y="21082"/>
                  </a:lnTo>
                  <a:cubicBezTo>
                    <a:pt x="119888" y="14097"/>
                    <a:pt x="117983" y="9144"/>
                    <a:pt x="111379" y="9144"/>
                  </a:cubicBezTo>
                  <a:cubicBezTo>
                    <a:pt x="105791" y="9144"/>
                    <a:pt x="103124" y="13843"/>
                    <a:pt x="103124" y="19685"/>
                  </a:cubicBezTo>
                  <a:cubicBezTo>
                    <a:pt x="103124" y="26162"/>
                    <a:pt x="106553" y="29972"/>
                    <a:pt x="112522" y="29972"/>
                  </a:cubicBezTo>
                  <a:cubicBezTo>
                    <a:pt x="115062" y="29972"/>
                    <a:pt x="116967" y="29464"/>
                    <a:pt x="118618" y="28448"/>
                  </a:cubicBezTo>
                  <a:close/>
                  <a:moveTo>
                    <a:pt x="127254" y="19431"/>
                  </a:moveTo>
                  <a:cubicBezTo>
                    <a:pt x="127254" y="16764"/>
                    <a:pt x="128143" y="13081"/>
                    <a:pt x="131064" y="13081"/>
                  </a:cubicBezTo>
                  <a:cubicBezTo>
                    <a:pt x="133985" y="13081"/>
                    <a:pt x="135255" y="16637"/>
                    <a:pt x="135255" y="19431"/>
                  </a:cubicBezTo>
                  <a:cubicBezTo>
                    <a:pt x="135255" y="22225"/>
                    <a:pt x="134239" y="25908"/>
                    <a:pt x="131191" y="25908"/>
                  </a:cubicBezTo>
                  <a:cubicBezTo>
                    <a:pt x="128143" y="25908"/>
                    <a:pt x="127254" y="22225"/>
                    <a:pt x="127254" y="19431"/>
                  </a:cubicBezTo>
                  <a:moveTo>
                    <a:pt x="135382" y="29464"/>
                  </a:moveTo>
                  <a:lnTo>
                    <a:pt x="139954" y="29464"/>
                  </a:lnTo>
                  <a:lnTo>
                    <a:pt x="139954" y="508"/>
                  </a:lnTo>
                  <a:lnTo>
                    <a:pt x="135255" y="508"/>
                  </a:lnTo>
                  <a:lnTo>
                    <a:pt x="135255" y="11938"/>
                  </a:lnTo>
                  <a:lnTo>
                    <a:pt x="135128" y="11938"/>
                  </a:lnTo>
                  <a:cubicBezTo>
                    <a:pt x="133731" y="10033"/>
                    <a:pt x="132080" y="9144"/>
                    <a:pt x="129794" y="9144"/>
                  </a:cubicBezTo>
                  <a:cubicBezTo>
                    <a:pt x="124333" y="9144"/>
                    <a:pt x="122301" y="13970"/>
                    <a:pt x="122301" y="19431"/>
                  </a:cubicBezTo>
                  <a:cubicBezTo>
                    <a:pt x="122301" y="24892"/>
                    <a:pt x="124333" y="29845"/>
                    <a:pt x="129794" y="29845"/>
                  </a:cubicBezTo>
                  <a:cubicBezTo>
                    <a:pt x="131953" y="29845"/>
                    <a:pt x="133858" y="29083"/>
                    <a:pt x="135255" y="27178"/>
                  </a:cubicBezTo>
                  <a:lnTo>
                    <a:pt x="135255" y="27178"/>
                  </a:lnTo>
                  <a:close/>
                  <a:moveTo>
                    <a:pt x="147955" y="17653"/>
                  </a:moveTo>
                  <a:cubicBezTo>
                    <a:pt x="148209" y="14986"/>
                    <a:pt x="149479" y="12954"/>
                    <a:pt x="152146" y="12954"/>
                  </a:cubicBezTo>
                  <a:cubicBezTo>
                    <a:pt x="154813" y="12954"/>
                    <a:pt x="155829" y="15113"/>
                    <a:pt x="155956" y="17653"/>
                  </a:cubicBezTo>
                  <a:close/>
                  <a:moveTo>
                    <a:pt x="159004" y="24257"/>
                  </a:moveTo>
                  <a:cubicBezTo>
                    <a:pt x="157226" y="25400"/>
                    <a:pt x="155321" y="26289"/>
                    <a:pt x="153035" y="26289"/>
                  </a:cubicBezTo>
                  <a:cubicBezTo>
                    <a:pt x="150114" y="26289"/>
                    <a:pt x="148209" y="24511"/>
                    <a:pt x="147955" y="21209"/>
                  </a:cubicBezTo>
                  <a:lnTo>
                    <a:pt x="160274" y="21209"/>
                  </a:lnTo>
                  <a:cubicBezTo>
                    <a:pt x="160274" y="14224"/>
                    <a:pt x="158369" y="9271"/>
                    <a:pt x="151765" y="9271"/>
                  </a:cubicBezTo>
                  <a:cubicBezTo>
                    <a:pt x="146177" y="9271"/>
                    <a:pt x="143510" y="13970"/>
                    <a:pt x="143510" y="19812"/>
                  </a:cubicBezTo>
                  <a:cubicBezTo>
                    <a:pt x="143510" y="26289"/>
                    <a:pt x="146939" y="30099"/>
                    <a:pt x="152908" y="30099"/>
                  </a:cubicBezTo>
                  <a:cubicBezTo>
                    <a:pt x="155448" y="30099"/>
                    <a:pt x="157353" y="29591"/>
                    <a:pt x="159004" y="28575"/>
                  </a:cubicBezTo>
                  <a:close/>
                  <a:moveTo>
                    <a:pt x="174879" y="10033"/>
                  </a:moveTo>
                  <a:cubicBezTo>
                    <a:pt x="173482" y="9652"/>
                    <a:pt x="171958" y="9271"/>
                    <a:pt x="169799" y="9271"/>
                  </a:cubicBezTo>
                  <a:cubicBezTo>
                    <a:pt x="166116" y="9271"/>
                    <a:pt x="162814" y="11176"/>
                    <a:pt x="162814" y="15494"/>
                  </a:cubicBezTo>
                  <a:cubicBezTo>
                    <a:pt x="162814" y="22606"/>
                    <a:pt x="170942" y="19939"/>
                    <a:pt x="170942" y="23876"/>
                  </a:cubicBezTo>
                  <a:cubicBezTo>
                    <a:pt x="170942" y="25781"/>
                    <a:pt x="169037" y="26289"/>
                    <a:pt x="167894" y="26289"/>
                  </a:cubicBezTo>
                  <a:cubicBezTo>
                    <a:pt x="166243" y="26289"/>
                    <a:pt x="164719" y="25781"/>
                    <a:pt x="163322" y="25019"/>
                  </a:cubicBezTo>
                  <a:lnTo>
                    <a:pt x="163068" y="29210"/>
                  </a:lnTo>
                  <a:cubicBezTo>
                    <a:pt x="164719" y="29718"/>
                    <a:pt x="166497" y="30099"/>
                    <a:pt x="168402" y="30099"/>
                  </a:cubicBezTo>
                  <a:cubicBezTo>
                    <a:pt x="172212" y="30099"/>
                    <a:pt x="175895" y="28321"/>
                    <a:pt x="175895" y="23622"/>
                  </a:cubicBezTo>
                  <a:cubicBezTo>
                    <a:pt x="175895" y="16383"/>
                    <a:pt x="167767" y="18415"/>
                    <a:pt x="167767" y="15240"/>
                  </a:cubicBezTo>
                  <a:cubicBezTo>
                    <a:pt x="167767" y="13589"/>
                    <a:pt x="169291" y="13081"/>
                    <a:pt x="170561" y="13081"/>
                  </a:cubicBezTo>
                  <a:cubicBezTo>
                    <a:pt x="172212" y="13081"/>
                    <a:pt x="173355" y="13335"/>
                    <a:pt x="174752" y="13970"/>
                  </a:cubicBezTo>
                  <a:close/>
                  <a:moveTo>
                    <a:pt x="184023" y="29591"/>
                  </a:moveTo>
                  <a:lnTo>
                    <a:pt x="189230" y="29591"/>
                  </a:lnTo>
                  <a:lnTo>
                    <a:pt x="195834" y="9779"/>
                  </a:lnTo>
                  <a:lnTo>
                    <a:pt x="191135" y="9779"/>
                  </a:lnTo>
                  <a:lnTo>
                    <a:pt x="186817" y="24257"/>
                  </a:lnTo>
                  <a:lnTo>
                    <a:pt x="186690" y="24257"/>
                  </a:lnTo>
                  <a:lnTo>
                    <a:pt x="182245" y="9779"/>
                  </a:lnTo>
                  <a:lnTo>
                    <a:pt x="177292" y="9779"/>
                  </a:lnTo>
                  <a:close/>
                  <a:moveTo>
                    <a:pt x="197485" y="19812"/>
                  </a:moveTo>
                  <a:cubicBezTo>
                    <a:pt x="197485" y="25527"/>
                    <a:pt x="200914" y="30099"/>
                    <a:pt x="206883" y="30099"/>
                  </a:cubicBezTo>
                  <a:cubicBezTo>
                    <a:pt x="212852" y="30099"/>
                    <a:pt x="216281" y="25527"/>
                    <a:pt x="216281" y="19812"/>
                  </a:cubicBezTo>
                  <a:cubicBezTo>
                    <a:pt x="216281" y="13208"/>
                    <a:pt x="212217" y="9271"/>
                    <a:pt x="206883" y="9271"/>
                  </a:cubicBezTo>
                  <a:cubicBezTo>
                    <a:pt x="201549" y="9271"/>
                    <a:pt x="197485" y="13208"/>
                    <a:pt x="197485" y="19812"/>
                  </a:cubicBezTo>
                  <a:moveTo>
                    <a:pt x="202311" y="19177"/>
                  </a:moveTo>
                  <a:cubicBezTo>
                    <a:pt x="202311" y="16256"/>
                    <a:pt x="203708" y="13208"/>
                    <a:pt x="206756" y="13208"/>
                  </a:cubicBezTo>
                  <a:cubicBezTo>
                    <a:pt x="209804" y="13208"/>
                    <a:pt x="211201" y="16129"/>
                    <a:pt x="211201" y="19177"/>
                  </a:cubicBezTo>
                  <a:cubicBezTo>
                    <a:pt x="211201" y="22479"/>
                    <a:pt x="210312" y="26035"/>
                    <a:pt x="206756" y="26035"/>
                  </a:cubicBezTo>
                  <a:cubicBezTo>
                    <a:pt x="203200" y="26035"/>
                    <a:pt x="202311" y="22479"/>
                    <a:pt x="202311" y="19177"/>
                  </a:cubicBezTo>
                  <a:moveTo>
                    <a:pt x="219837" y="29591"/>
                  </a:moveTo>
                  <a:lnTo>
                    <a:pt x="224536" y="29591"/>
                  </a:lnTo>
                  <a:lnTo>
                    <a:pt x="224536" y="9525"/>
                  </a:lnTo>
                  <a:lnTo>
                    <a:pt x="219837" y="9525"/>
                  </a:lnTo>
                  <a:close/>
                  <a:moveTo>
                    <a:pt x="219837" y="6096"/>
                  </a:moveTo>
                  <a:lnTo>
                    <a:pt x="224536" y="6096"/>
                  </a:lnTo>
                  <a:lnTo>
                    <a:pt x="224536" y="1143"/>
                  </a:lnTo>
                  <a:lnTo>
                    <a:pt x="219837" y="1143"/>
                  </a:lnTo>
                  <a:close/>
                  <a:moveTo>
                    <a:pt x="240284" y="10033"/>
                  </a:moveTo>
                  <a:cubicBezTo>
                    <a:pt x="238887" y="9652"/>
                    <a:pt x="237363" y="9271"/>
                    <a:pt x="235204" y="9271"/>
                  </a:cubicBezTo>
                  <a:cubicBezTo>
                    <a:pt x="231521" y="9271"/>
                    <a:pt x="228219" y="11176"/>
                    <a:pt x="228219" y="15494"/>
                  </a:cubicBezTo>
                  <a:cubicBezTo>
                    <a:pt x="228219" y="22606"/>
                    <a:pt x="236347" y="19939"/>
                    <a:pt x="236347" y="23876"/>
                  </a:cubicBezTo>
                  <a:cubicBezTo>
                    <a:pt x="236347" y="25781"/>
                    <a:pt x="234442" y="26289"/>
                    <a:pt x="233299" y="26289"/>
                  </a:cubicBezTo>
                  <a:cubicBezTo>
                    <a:pt x="231775" y="26289"/>
                    <a:pt x="230251" y="25781"/>
                    <a:pt x="228727" y="25019"/>
                  </a:cubicBezTo>
                  <a:lnTo>
                    <a:pt x="228473" y="29210"/>
                  </a:lnTo>
                  <a:cubicBezTo>
                    <a:pt x="230124" y="29718"/>
                    <a:pt x="232029" y="30099"/>
                    <a:pt x="233680" y="30099"/>
                  </a:cubicBezTo>
                  <a:cubicBezTo>
                    <a:pt x="237490" y="30099"/>
                    <a:pt x="241173" y="28321"/>
                    <a:pt x="241173" y="23622"/>
                  </a:cubicBezTo>
                  <a:cubicBezTo>
                    <a:pt x="241173" y="16383"/>
                    <a:pt x="233045" y="18415"/>
                    <a:pt x="233045" y="15240"/>
                  </a:cubicBezTo>
                  <a:cubicBezTo>
                    <a:pt x="233045" y="13589"/>
                    <a:pt x="234569" y="13081"/>
                    <a:pt x="235839" y="13081"/>
                  </a:cubicBezTo>
                  <a:cubicBezTo>
                    <a:pt x="237490" y="13081"/>
                    <a:pt x="238633" y="13335"/>
                    <a:pt x="240030" y="13970"/>
                  </a:cubicBezTo>
                  <a:close/>
                  <a:moveTo>
                    <a:pt x="244856" y="29591"/>
                  </a:moveTo>
                  <a:lnTo>
                    <a:pt x="249555" y="29591"/>
                  </a:lnTo>
                  <a:lnTo>
                    <a:pt x="249555" y="9525"/>
                  </a:lnTo>
                  <a:lnTo>
                    <a:pt x="244856" y="9525"/>
                  </a:lnTo>
                  <a:close/>
                  <a:moveTo>
                    <a:pt x="244856" y="6096"/>
                  </a:moveTo>
                  <a:lnTo>
                    <a:pt x="249555" y="6096"/>
                  </a:lnTo>
                  <a:lnTo>
                    <a:pt x="249555" y="1143"/>
                  </a:lnTo>
                  <a:lnTo>
                    <a:pt x="244856" y="1143"/>
                  </a:lnTo>
                  <a:close/>
                  <a:moveTo>
                    <a:pt x="254381" y="29591"/>
                  </a:moveTo>
                  <a:lnTo>
                    <a:pt x="259080" y="29591"/>
                  </a:lnTo>
                  <a:lnTo>
                    <a:pt x="259080" y="19939"/>
                  </a:lnTo>
                  <a:cubicBezTo>
                    <a:pt x="259080" y="17399"/>
                    <a:pt x="259842" y="13335"/>
                    <a:pt x="263144" y="13335"/>
                  </a:cubicBezTo>
                  <a:cubicBezTo>
                    <a:pt x="266065" y="13335"/>
                    <a:pt x="266192" y="16637"/>
                    <a:pt x="266192" y="19050"/>
                  </a:cubicBezTo>
                  <a:lnTo>
                    <a:pt x="266192" y="29718"/>
                  </a:lnTo>
                  <a:lnTo>
                    <a:pt x="270891" y="29718"/>
                  </a:lnTo>
                  <a:lnTo>
                    <a:pt x="270891" y="17145"/>
                  </a:lnTo>
                  <a:cubicBezTo>
                    <a:pt x="270891" y="12700"/>
                    <a:pt x="268986" y="9398"/>
                    <a:pt x="264795" y="9398"/>
                  </a:cubicBezTo>
                  <a:cubicBezTo>
                    <a:pt x="262382" y="9398"/>
                    <a:pt x="260350" y="10287"/>
                    <a:pt x="258953" y="12573"/>
                  </a:cubicBezTo>
                  <a:lnTo>
                    <a:pt x="258826" y="12573"/>
                  </a:lnTo>
                  <a:lnTo>
                    <a:pt x="258826" y="9906"/>
                  </a:lnTo>
                  <a:lnTo>
                    <a:pt x="254381" y="9906"/>
                  </a:lnTo>
                  <a:close/>
                  <a:moveTo>
                    <a:pt x="286512" y="10033"/>
                  </a:moveTo>
                  <a:cubicBezTo>
                    <a:pt x="285115" y="9652"/>
                    <a:pt x="283591" y="9271"/>
                    <a:pt x="281432" y="9271"/>
                  </a:cubicBezTo>
                  <a:cubicBezTo>
                    <a:pt x="277749" y="9271"/>
                    <a:pt x="274447" y="11176"/>
                    <a:pt x="274447" y="15494"/>
                  </a:cubicBezTo>
                  <a:cubicBezTo>
                    <a:pt x="274447" y="22606"/>
                    <a:pt x="282575" y="19939"/>
                    <a:pt x="282575" y="23876"/>
                  </a:cubicBezTo>
                  <a:cubicBezTo>
                    <a:pt x="282575" y="25781"/>
                    <a:pt x="280670" y="26289"/>
                    <a:pt x="279527" y="26289"/>
                  </a:cubicBezTo>
                  <a:cubicBezTo>
                    <a:pt x="277876" y="26289"/>
                    <a:pt x="276352" y="25781"/>
                    <a:pt x="274955" y="25019"/>
                  </a:cubicBezTo>
                  <a:lnTo>
                    <a:pt x="274701" y="29210"/>
                  </a:lnTo>
                  <a:cubicBezTo>
                    <a:pt x="276352" y="29718"/>
                    <a:pt x="278257" y="30099"/>
                    <a:pt x="279908" y="30099"/>
                  </a:cubicBezTo>
                  <a:cubicBezTo>
                    <a:pt x="283718" y="30099"/>
                    <a:pt x="287401" y="28321"/>
                    <a:pt x="287401" y="23622"/>
                  </a:cubicBezTo>
                  <a:cubicBezTo>
                    <a:pt x="287401" y="16383"/>
                    <a:pt x="279273" y="18415"/>
                    <a:pt x="279273" y="15240"/>
                  </a:cubicBezTo>
                  <a:cubicBezTo>
                    <a:pt x="279273" y="13589"/>
                    <a:pt x="280797" y="13081"/>
                    <a:pt x="282067" y="13081"/>
                  </a:cubicBezTo>
                  <a:cubicBezTo>
                    <a:pt x="283718" y="13081"/>
                    <a:pt x="284861" y="13335"/>
                    <a:pt x="286258" y="1397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13" id="13"/>
            <p:cNvSpPr/>
            <p:nvPr/>
          </p:nvSpPr>
          <p:spPr>
            <a:xfrm flipH="false" flipV="false" rot="0">
              <a:off x="63500" y="63500"/>
              <a:ext cx="159258" cy="156972"/>
            </a:xfrm>
            <a:custGeom>
              <a:avLst/>
              <a:gdLst/>
              <a:ahLst/>
              <a:cxnLst/>
              <a:rect r="r" b="b" t="t" l="l"/>
              <a:pathLst>
                <a:path h="156972" w="159258">
                  <a:moveTo>
                    <a:pt x="159258" y="78486"/>
                  </a:moveTo>
                  <a:cubicBezTo>
                    <a:pt x="159258" y="121793"/>
                    <a:pt x="123571" y="156972"/>
                    <a:pt x="79629" y="156972"/>
                  </a:cubicBezTo>
                  <a:cubicBezTo>
                    <a:pt x="35687" y="156972"/>
                    <a:pt x="0" y="121920"/>
                    <a:pt x="0" y="78486"/>
                  </a:cubicBezTo>
                  <a:cubicBezTo>
                    <a:pt x="0" y="35052"/>
                    <a:pt x="35687" y="0"/>
                    <a:pt x="79629" y="0"/>
                  </a:cubicBezTo>
                  <a:cubicBezTo>
                    <a:pt x="123571" y="0"/>
                    <a:pt x="159258" y="35179"/>
                    <a:pt x="159258" y="78486"/>
                  </a:cubicBezTo>
                </a:path>
              </a:pathLst>
            </a:custGeom>
            <a:solidFill>
              <a:srgbClr val="ED6A9E"/>
            </a:solidFill>
          </p:spPr>
        </p:sp>
        <p:sp>
          <p:nvSpPr>
            <p:cNvPr name="Freeform 14" id="14"/>
            <p:cNvSpPr/>
            <p:nvPr/>
          </p:nvSpPr>
          <p:spPr>
            <a:xfrm flipH="false" flipV="false" rot="0">
              <a:off x="97790" y="95631"/>
              <a:ext cx="88900" cy="87630"/>
            </a:xfrm>
            <a:custGeom>
              <a:avLst/>
              <a:gdLst/>
              <a:ahLst/>
              <a:cxnLst/>
              <a:rect r="r" b="b" t="t" l="l"/>
              <a:pathLst>
                <a:path h="87630" w="88900">
                  <a:moveTo>
                    <a:pt x="71120" y="87630"/>
                  </a:moveTo>
                  <a:lnTo>
                    <a:pt x="17780" y="87630"/>
                  </a:lnTo>
                  <a:lnTo>
                    <a:pt x="17780" y="83439"/>
                  </a:lnTo>
                  <a:lnTo>
                    <a:pt x="17780" y="87630"/>
                  </a:lnTo>
                  <a:cubicBezTo>
                    <a:pt x="8001" y="87630"/>
                    <a:pt x="0" y="79883"/>
                    <a:pt x="0" y="70104"/>
                  </a:cubicBezTo>
                  <a:lnTo>
                    <a:pt x="4191" y="70104"/>
                  </a:lnTo>
                  <a:lnTo>
                    <a:pt x="0" y="70104"/>
                  </a:lnTo>
                  <a:lnTo>
                    <a:pt x="0" y="17526"/>
                  </a:lnTo>
                  <a:lnTo>
                    <a:pt x="4191" y="17526"/>
                  </a:lnTo>
                  <a:lnTo>
                    <a:pt x="0" y="17526"/>
                  </a:lnTo>
                  <a:cubicBezTo>
                    <a:pt x="0" y="7747"/>
                    <a:pt x="8001" y="0"/>
                    <a:pt x="17780" y="0"/>
                  </a:cubicBezTo>
                  <a:lnTo>
                    <a:pt x="17780" y="4191"/>
                  </a:lnTo>
                  <a:lnTo>
                    <a:pt x="17780" y="0"/>
                  </a:lnTo>
                  <a:lnTo>
                    <a:pt x="71120" y="0"/>
                  </a:lnTo>
                  <a:lnTo>
                    <a:pt x="71120" y="4191"/>
                  </a:lnTo>
                  <a:lnTo>
                    <a:pt x="71120" y="0"/>
                  </a:lnTo>
                  <a:cubicBezTo>
                    <a:pt x="80899" y="0"/>
                    <a:pt x="88900" y="7747"/>
                    <a:pt x="88900" y="17526"/>
                  </a:cubicBezTo>
                  <a:lnTo>
                    <a:pt x="84709" y="17526"/>
                  </a:lnTo>
                  <a:lnTo>
                    <a:pt x="88900" y="17526"/>
                  </a:lnTo>
                  <a:lnTo>
                    <a:pt x="88900" y="70104"/>
                  </a:lnTo>
                  <a:lnTo>
                    <a:pt x="84709" y="70104"/>
                  </a:lnTo>
                  <a:lnTo>
                    <a:pt x="88900" y="70104"/>
                  </a:lnTo>
                  <a:cubicBezTo>
                    <a:pt x="88900" y="79883"/>
                    <a:pt x="80899" y="87630"/>
                    <a:pt x="71120" y="87630"/>
                  </a:cubicBezTo>
                  <a:lnTo>
                    <a:pt x="71120" y="83439"/>
                  </a:lnTo>
                  <a:lnTo>
                    <a:pt x="71120" y="87630"/>
                  </a:lnTo>
                  <a:moveTo>
                    <a:pt x="71120" y="79248"/>
                  </a:moveTo>
                  <a:cubicBezTo>
                    <a:pt x="76327" y="79248"/>
                    <a:pt x="80518" y="75057"/>
                    <a:pt x="80518" y="70104"/>
                  </a:cubicBezTo>
                  <a:lnTo>
                    <a:pt x="80518" y="17526"/>
                  </a:lnTo>
                  <a:cubicBezTo>
                    <a:pt x="80518" y="12446"/>
                    <a:pt x="76327" y="8382"/>
                    <a:pt x="71120" y="8382"/>
                  </a:cubicBezTo>
                  <a:lnTo>
                    <a:pt x="17780" y="8382"/>
                  </a:lnTo>
                  <a:cubicBezTo>
                    <a:pt x="12573" y="8382"/>
                    <a:pt x="8382" y="12573"/>
                    <a:pt x="8382" y="17526"/>
                  </a:cubicBezTo>
                  <a:lnTo>
                    <a:pt x="8382" y="70104"/>
                  </a:lnTo>
                  <a:cubicBezTo>
                    <a:pt x="8382" y="75184"/>
                    <a:pt x="12573" y="79248"/>
                    <a:pt x="17780" y="79248"/>
                  </a:cubicBezTo>
                  <a:lnTo>
                    <a:pt x="71120" y="79248"/>
                  </a:lnTo>
                  <a:close/>
                  <a:moveTo>
                    <a:pt x="44450" y="23241"/>
                  </a:moveTo>
                  <a:cubicBezTo>
                    <a:pt x="55880" y="23241"/>
                    <a:pt x="65278" y="32385"/>
                    <a:pt x="65278" y="43815"/>
                  </a:cubicBezTo>
                  <a:lnTo>
                    <a:pt x="61087" y="43815"/>
                  </a:lnTo>
                  <a:lnTo>
                    <a:pt x="65278" y="43815"/>
                  </a:lnTo>
                  <a:cubicBezTo>
                    <a:pt x="65278" y="55245"/>
                    <a:pt x="55880" y="64389"/>
                    <a:pt x="44450" y="64389"/>
                  </a:cubicBezTo>
                  <a:lnTo>
                    <a:pt x="44450" y="60198"/>
                  </a:lnTo>
                  <a:lnTo>
                    <a:pt x="44450" y="64389"/>
                  </a:lnTo>
                  <a:cubicBezTo>
                    <a:pt x="33020" y="64389"/>
                    <a:pt x="23622" y="55245"/>
                    <a:pt x="23622" y="43815"/>
                  </a:cubicBezTo>
                  <a:lnTo>
                    <a:pt x="27813" y="43815"/>
                  </a:lnTo>
                  <a:lnTo>
                    <a:pt x="23622" y="43815"/>
                  </a:lnTo>
                  <a:cubicBezTo>
                    <a:pt x="23622" y="32385"/>
                    <a:pt x="33020" y="23241"/>
                    <a:pt x="44450" y="23241"/>
                  </a:cubicBezTo>
                  <a:lnTo>
                    <a:pt x="44450" y="27432"/>
                  </a:lnTo>
                  <a:lnTo>
                    <a:pt x="44450" y="23241"/>
                  </a:lnTo>
                  <a:moveTo>
                    <a:pt x="44450" y="31623"/>
                  </a:moveTo>
                  <a:cubicBezTo>
                    <a:pt x="37592" y="31623"/>
                    <a:pt x="32004" y="37211"/>
                    <a:pt x="32004" y="43815"/>
                  </a:cubicBezTo>
                  <a:cubicBezTo>
                    <a:pt x="32004" y="50419"/>
                    <a:pt x="37592" y="56007"/>
                    <a:pt x="44450" y="56007"/>
                  </a:cubicBezTo>
                  <a:cubicBezTo>
                    <a:pt x="51308" y="56007"/>
                    <a:pt x="56896" y="50419"/>
                    <a:pt x="56896" y="43815"/>
                  </a:cubicBezTo>
                  <a:cubicBezTo>
                    <a:pt x="56896" y="37211"/>
                    <a:pt x="51308" y="31623"/>
                    <a:pt x="44450" y="31623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15" id="15"/>
            <p:cNvSpPr/>
            <p:nvPr/>
          </p:nvSpPr>
          <p:spPr>
            <a:xfrm flipH="false" flipV="false" rot="0">
              <a:off x="160274" y="109220"/>
              <a:ext cx="11938" cy="11938"/>
            </a:xfrm>
            <a:custGeom>
              <a:avLst/>
              <a:gdLst/>
              <a:ahLst/>
              <a:cxnLst/>
              <a:rect r="r" b="b" t="t" l="l"/>
              <a:pathLst>
                <a:path h="11938" w="11938">
                  <a:moveTo>
                    <a:pt x="5969" y="0"/>
                  </a:moveTo>
                  <a:cubicBezTo>
                    <a:pt x="9271" y="0"/>
                    <a:pt x="11938" y="2667"/>
                    <a:pt x="11938" y="5969"/>
                  </a:cubicBezTo>
                  <a:cubicBezTo>
                    <a:pt x="11938" y="9271"/>
                    <a:pt x="9271" y="11938"/>
                    <a:pt x="5969" y="11938"/>
                  </a:cubicBezTo>
                  <a:cubicBezTo>
                    <a:pt x="2667" y="11938"/>
                    <a:pt x="0" y="9271"/>
                    <a:pt x="0" y="5969"/>
                  </a:cubicBezTo>
                  <a:cubicBezTo>
                    <a:pt x="0" y="2667"/>
                    <a:pt x="2667" y="0"/>
                    <a:pt x="5969" y="0"/>
                  </a:cubicBezTo>
                </a:path>
              </a:pathLst>
            </a:custGeom>
            <a:solidFill>
              <a:srgbClr val="FFFFFF"/>
            </a:solidFill>
          </p:spPr>
        </p:sp>
      </p:grpSp>
      <p:sp>
        <p:nvSpPr>
          <p:cNvPr name="Freeform 16" id="16"/>
          <p:cNvSpPr/>
          <p:nvPr/>
        </p:nvSpPr>
        <p:spPr>
          <a:xfrm flipH="false" flipV="false" rot="0">
            <a:off x="3151851" y="7225427"/>
            <a:ext cx="160201" cy="160315"/>
          </a:xfrm>
          <a:custGeom>
            <a:avLst/>
            <a:gdLst/>
            <a:ahLst/>
            <a:cxnLst/>
            <a:rect r="r" b="b" t="t" l="l"/>
            <a:pathLst>
              <a:path h="160315" w="160201">
                <a:moveTo>
                  <a:pt x="0" y="0"/>
                </a:moveTo>
                <a:lnTo>
                  <a:pt x="160201" y="0"/>
                </a:lnTo>
                <a:lnTo>
                  <a:pt x="160201" y="160315"/>
                </a:lnTo>
                <a:lnTo>
                  <a:pt x="0" y="160315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 l="0" t="0" r="0" b="0"/>
            </a:stretch>
          </a:blipFill>
        </p:spPr>
      </p:sp>
      <p:sp>
        <p:nvSpPr>
          <p:cNvPr name="Freeform 17" id="17"/>
          <p:cNvSpPr/>
          <p:nvPr/>
        </p:nvSpPr>
        <p:spPr>
          <a:xfrm flipH="false" flipV="false" rot="0">
            <a:off x="1464269" y="6949240"/>
            <a:ext cx="2471461" cy="500415"/>
          </a:xfrm>
          <a:custGeom>
            <a:avLst/>
            <a:gdLst/>
            <a:ahLst/>
            <a:cxnLst/>
            <a:rect r="r" b="b" t="t" l="l"/>
            <a:pathLst>
              <a:path h="500415" w="2471461">
                <a:moveTo>
                  <a:pt x="0" y="0"/>
                </a:moveTo>
                <a:lnTo>
                  <a:pt x="2471461" y="0"/>
                </a:lnTo>
                <a:lnTo>
                  <a:pt x="2471461" y="500415"/>
                </a:lnTo>
                <a:lnTo>
                  <a:pt x="0" y="500415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8" id="18"/>
          <p:cNvGrpSpPr>
            <a:grpSpLocks noChangeAspect="true"/>
          </p:cNvGrpSpPr>
          <p:nvPr/>
        </p:nvGrpSpPr>
        <p:grpSpPr>
          <a:xfrm rot="0">
            <a:off x="3542290" y="4021141"/>
            <a:ext cx="1857708" cy="875776"/>
            <a:chOff x="0" y="0"/>
            <a:chExt cx="1857705" cy="875779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-11049" y="0"/>
              <a:ext cx="1868678" cy="875792"/>
            </a:xfrm>
            <a:custGeom>
              <a:avLst/>
              <a:gdLst/>
              <a:ahLst/>
              <a:cxnLst/>
              <a:rect r="r" b="b" t="t" l="l"/>
              <a:pathLst>
                <a:path h="875792" w="1868678">
                  <a:moveTo>
                    <a:pt x="282194" y="0"/>
                  </a:moveTo>
                  <a:cubicBezTo>
                    <a:pt x="153670" y="0"/>
                    <a:pt x="44323" y="98298"/>
                    <a:pt x="32893" y="228727"/>
                  </a:cubicBezTo>
                  <a:lnTo>
                    <a:pt x="12065" y="467106"/>
                  </a:lnTo>
                  <a:cubicBezTo>
                    <a:pt x="0" y="604901"/>
                    <a:pt x="101981" y="726440"/>
                    <a:pt x="239776" y="738505"/>
                  </a:cubicBezTo>
                  <a:lnTo>
                    <a:pt x="1797050" y="874776"/>
                  </a:lnTo>
                  <a:cubicBezTo>
                    <a:pt x="1804416" y="875411"/>
                    <a:pt x="1811909" y="875792"/>
                    <a:pt x="1819148" y="875792"/>
                  </a:cubicBezTo>
                  <a:cubicBezTo>
                    <a:pt x="1836039" y="875792"/>
                    <a:pt x="1852676" y="874141"/>
                    <a:pt x="1868678" y="870839"/>
                  </a:cubicBezTo>
                  <a:lnTo>
                    <a:pt x="1868678" y="870839"/>
                  </a:lnTo>
                  <a:lnTo>
                    <a:pt x="1868678" y="137922"/>
                  </a:lnTo>
                  <a:lnTo>
                    <a:pt x="1868678" y="137922"/>
                  </a:lnTo>
                  <a:cubicBezTo>
                    <a:pt x="1866265" y="137668"/>
                    <a:pt x="1863979" y="137414"/>
                    <a:pt x="1861566" y="137160"/>
                  </a:cubicBezTo>
                  <a:lnTo>
                    <a:pt x="304419" y="1016"/>
                  </a:lnTo>
                  <a:cubicBezTo>
                    <a:pt x="296926" y="381"/>
                    <a:pt x="289560" y="0"/>
                    <a:pt x="282194" y="0"/>
                  </a:cubicBezTo>
                  <a:close/>
                </a:path>
              </a:pathLst>
            </a:custGeom>
            <a:solidFill>
              <a:srgbClr val="F39200"/>
            </a:solidFill>
          </p:spPr>
        </p:sp>
      </p:grpSp>
      <p:sp>
        <p:nvSpPr>
          <p:cNvPr name="TextBox 20" id="20"/>
          <p:cNvSpPr txBox="true"/>
          <p:nvPr/>
        </p:nvSpPr>
        <p:spPr>
          <a:xfrm rot="300000">
            <a:off x="3681026" y="4207626"/>
            <a:ext cx="1724168" cy="1865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369"/>
              </a:lnSpc>
            </a:pPr>
            <a:r>
              <a:rPr lang="en-US" b="true" sz="1553" spc="32">
                <a:solidFill>
                  <a:srgbClr val="FFFFFF"/>
                </a:solidFill>
                <a:latin typeface="Open Sans Condensed Bold"/>
                <a:ea typeface="Open Sans Condensed Bold"/>
                <a:cs typeface="Open Sans Condensed Bold"/>
                <a:sym typeface="Open Sans Condensed Bold"/>
              </a:rPr>
              <a:t>GRAND CONCOURS </a:t>
            </a:r>
          </a:p>
        </p:txBody>
      </p:sp>
      <p:sp>
        <p:nvSpPr>
          <p:cNvPr name="TextBox 21" id="21"/>
          <p:cNvSpPr txBox="true"/>
          <p:nvPr/>
        </p:nvSpPr>
        <p:spPr>
          <a:xfrm rot="300000">
            <a:off x="3621490" y="4381595"/>
            <a:ext cx="1776308" cy="3579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369"/>
              </a:lnSpc>
            </a:pPr>
            <a:r>
              <a:rPr lang="en-US" b="true" sz="1553" spc="32">
                <a:solidFill>
                  <a:srgbClr val="FFFFFF"/>
                </a:solidFill>
                <a:latin typeface="Open Sans Condensed Bold"/>
                <a:ea typeface="Open Sans Condensed Bold"/>
                <a:cs typeface="Open Sans Condensed Bold"/>
                <a:sym typeface="Open Sans Condensed Bold"/>
              </a:rPr>
              <a:t>PHOTO, VIDEO ET RESEAUX SOCIAUX !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723768" y="5937799"/>
            <a:ext cx="1958102" cy="1149848"/>
          </a:xfrm>
          <a:custGeom>
            <a:avLst/>
            <a:gdLst/>
            <a:ahLst/>
            <a:cxnLst/>
            <a:rect r="r" b="b" t="t" l="l"/>
            <a:pathLst>
              <a:path h="1149848" w="1958102">
                <a:moveTo>
                  <a:pt x="0" y="0"/>
                </a:moveTo>
                <a:lnTo>
                  <a:pt x="1958102" y="0"/>
                </a:lnTo>
                <a:lnTo>
                  <a:pt x="1958102" y="1149849"/>
                </a:lnTo>
                <a:lnTo>
                  <a:pt x="0" y="114984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0" y="0"/>
            <a:ext cx="5537197" cy="5816603"/>
          </a:xfrm>
          <a:custGeom>
            <a:avLst/>
            <a:gdLst/>
            <a:ahLst/>
            <a:cxnLst/>
            <a:rect r="r" b="b" t="t" l="l"/>
            <a:pathLst>
              <a:path h="5816603" w="5537197">
                <a:moveTo>
                  <a:pt x="0" y="0"/>
                </a:moveTo>
                <a:lnTo>
                  <a:pt x="5537197" y="0"/>
                </a:lnTo>
                <a:lnTo>
                  <a:pt x="5537197" y="5816603"/>
                </a:lnTo>
                <a:lnTo>
                  <a:pt x="0" y="581660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3753298" y="6102620"/>
            <a:ext cx="702212" cy="702212"/>
          </a:xfrm>
          <a:custGeom>
            <a:avLst/>
            <a:gdLst/>
            <a:ahLst/>
            <a:cxnLst/>
            <a:rect r="r" b="b" t="t" l="l"/>
            <a:pathLst>
              <a:path h="702212" w="702212">
                <a:moveTo>
                  <a:pt x="0" y="0"/>
                </a:moveTo>
                <a:lnTo>
                  <a:pt x="702211" y="0"/>
                </a:lnTo>
                <a:lnTo>
                  <a:pt x="702211" y="702211"/>
                </a:lnTo>
                <a:lnTo>
                  <a:pt x="0" y="702211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5" id="5"/>
          <p:cNvGrpSpPr>
            <a:grpSpLocks noChangeAspect="true"/>
          </p:cNvGrpSpPr>
          <p:nvPr/>
        </p:nvGrpSpPr>
        <p:grpSpPr>
          <a:xfrm rot="0">
            <a:off x="1809169" y="4959629"/>
            <a:ext cx="286579" cy="286750"/>
            <a:chOff x="0" y="0"/>
            <a:chExt cx="382105" cy="382334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382016" cy="382270"/>
            </a:xfrm>
            <a:custGeom>
              <a:avLst/>
              <a:gdLst/>
              <a:ahLst/>
              <a:cxnLst/>
              <a:rect r="r" b="b" t="t" l="l"/>
              <a:pathLst>
                <a:path h="382270" w="382016">
                  <a:moveTo>
                    <a:pt x="190881" y="0"/>
                  </a:moveTo>
                  <a:cubicBezTo>
                    <a:pt x="88519" y="0"/>
                    <a:pt x="4953" y="80518"/>
                    <a:pt x="0" y="181737"/>
                  </a:cubicBezTo>
                  <a:lnTo>
                    <a:pt x="0" y="200533"/>
                  </a:lnTo>
                  <a:cubicBezTo>
                    <a:pt x="4953" y="301752"/>
                    <a:pt x="88519" y="382270"/>
                    <a:pt x="190881" y="382270"/>
                  </a:cubicBezTo>
                  <a:cubicBezTo>
                    <a:pt x="296418" y="382270"/>
                    <a:pt x="382016" y="296672"/>
                    <a:pt x="382016" y="191135"/>
                  </a:cubicBezTo>
                  <a:cubicBezTo>
                    <a:pt x="382016" y="85598"/>
                    <a:pt x="296545" y="0"/>
                    <a:pt x="190881" y="0"/>
                  </a:cubicBezTo>
                  <a:close/>
                </a:path>
              </a:pathLst>
            </a:custGeom>
            <a:blipFill>
              <a:blip r:embed="rId7"/>
              <a:stretch>
                <a:fillRect l="-4109" t="-3986" r="-4065" b="-3760"/>
              </a:stretch>
            </a:blipFill>
          </p:spPr>
        </p:sp>
      </p:grpSp>
      <p:sp>
        <p:nvSpPr>
          <p:cNvPr name="Freeform 7" id="7"/>
          <p:cNvSpPr/>
          <p:nvPr/>
        </p:nvSpPr>
        <p:spPr>
          <a:xfrm flipH="false" flipV="false" rot="0">
            <a:off x="512502" y="1354417"/>
            <a:ext cx="545306" cy="545087"/>
          </a:xfrm>
          <a:custGeom>
            <a:avLst/>
            <a:gdLst/>
            <a:ahLst/>
            <a:cxnLst/>
            <a:rect r="r" b="b" t="t" l="l"/>
            <a:pathLst>
              <a:path h="545087" w="545306">
                <a:moveTo>
                  <a:pt x="0" y="0"/>
                </a:moveTo>
                <a:lnTo>
                  <a:pt x="545306" y="0"/>
                </a:lnTo>
                <a:lnTo>
                  <a:pt x="545306" y="545087"/>
                </a:lnTo>
                <a:lnTo>
                  <a:pt x="0" y="545087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8" id="8"/>
          <p:cNvGrpSpPr>
            <a:grpSpLocks noChangeAspect="true"/>
          </p:cNvGrpSpPr>
          <p:nvPr/>
        </p:nvGrpSpPr>
        <p:grpSpPr>
          <a:xfrm rot="0">
            <a:off x="1799177" y="4949819"/>
            <a:ext cx="306372" cy="306372"/>
            <a:chOff x="0" y="0"/>
            <a:chExt cx="306375" cy="306375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63500" y="63500"/>
              <a:ext cx="179070" cy="179197"/>
            </a:xfrm>
            <a:custGeom>
              <a:avLst/>
              <a:gdLst/>
              <a:ahLst/>
              <a:cxnLst/>
              <a:rect r="r" b="b" t="t" l="l"/>
              <a:pathLst>
                <a:path h="179197" w="179070">
                  <a:moveTo>
                    <a:pt x="89662" y="16129"/>
                  </a:moveTo>
                  <a:cubicBezTo>
                    <a:pt x="113665" y="16129"/>
                    <a:pt x="116459" y="16256"/>
                    <a:pt x="125857" y="16637"/>
                  </a:cubicBezTo>
                  <a:cubicBezTo>
                    <a:pt x="134620" y="17018"/>
                    <a:pt x="139319" y="18542"/>
                    <a:pt x="142494" y="19685"/>
                  </a:cubicBezTo>
                  <a:cubicBezTo>
                    <a:pt x="146685" y="21336"/>
                    <a:pt x="149733" y="23241"/>
                    <a:pt x="152781" y="26416"/>
                  </a:cubicBezTo>
                  <a:cubicBezTo>
                    <a:pt x="155829" y="29591"/>
                    <a:pt x="157861" y="32512"/>
                    <a:pt x="159512" y="36703"/>
                  </a:cubicBezTo>
                  <a:cubicBezTo>
                    <a:pt x="160782" y="39878"/>
                    <a:pt x="162179" y="44577"/>
                    <a:pt x="162560" y="53340"/>
                  </a:cubicBezTo>
                  <a:cubicBezTo>
                    <a:pt x="162941" y="62738"/>
                    <a:pt x="163068" y="65659"/>
                    <a:pt x="163068" y="89535"/>
                  </a:cubicBezTo>
                  <a:cubicBezTo>
                    <a:pt x="163068" y="113411"/>
                    <a:pt x="162941" y="116332"/>
                    <a:pt x="162560" y="125730"/>
                  </a:cubicBezTo>
                  <a:cubicBezTo>
                    <a:pt x="162179" y="134493"/>
                    <a:pt x="160655" y="139192"/>
                    <a:pt x="159512" y="142367"/>
                  </a:cubicBezTo>
                  <a:cubicBezTo>
                    <a:pt x="157861" y="146558"/>
                    <a:pt x="155956" y="149606"/>
                    <a:pt x="152781" y="152654"/>
                  </a:cubicBezTo>
                  <a:cubicBezTo>
                    <a:pt x="149606" y="155702"/>
                    <a:pt x="146685" y="157734"/>
                    <a:pt x="142494" y="159385"/>
                  </a:cubicBezTo>
                  <a:cubicBezTo>
                    <a:pt x="139319" y="160655"/>
                    <a:pt x="134620" y="162052"/>
                    <a:pt x="125857" y="162433"/>
                  </a:cubicBezTo>
                  <a:cubicBezTo>
                    <a:pt x="116332" y="162814"/>
                    <a:pt x="113538" y="162941"/>
                    <a:pt x="89662" y="162941"/>
                  </a:cubicBezTo>
                  <a:cubicBezTo>
                    <a:pt x="65786" y="162941"/>
                    <a:pt x="62865" y="162814"/>
                    <a:pt x="53467" y="162433"/>
                  </a:cubicBezTo>
                  <a:cubicBezTo>
                    <a:pt x="44704" y="162052"/>
                    <a:pt x="40005" y="160528"/>
                    <a:pt x="36830" y="159385"/>
                  </a:cubicBezTo>
                  <a:cubicBezTo>
                    <a:pt x="32639" y="157734"/>
                    <a:pt x="29591" y="155829"/>
                    <a:pt x="26543" y="152654"/>
                  </a:cubicBezTo>
                  <a:cubicBezTo>
                    <a:pt x="23495" y="149479"/>
                    <a:pt x="21463" y="146558"/>
                    <a:pt x="19812" y="142367"/>
                  </a:cubicBezTo>
                  <a:cubicBezTo>
                    <a:pt x="18542" y="139192"/>
                    <a:pt x="17145" y="134493"/>
                    <a:pt x="16764" y="125730"/>
                  </a:cubicBezTo>
                  <a:cubicBezTo>
                    <a:pt x="16383" y="116332"/>
                    <a:pt x="16256" y="113411"/>
                    <a:pt x="16256" y="89535"/>
                  </a:cubicBezTo>
                  <a:cubicBezTo>
                    <a:pt x="16256" y="65659"/>
                    <a:pt x="16383" y="62738"/>
                    <a:pt x="16764" y="53340"/>
                  </a:cubicBezTo>
                  <a:cubicBezTo>
                    <a:pt x="17145" y="44577"/>
                    <a:pt x="18669" y="39878"/>
                    <a:pt x="19812" y="36703"/>
                  </a:cubicBezTo>
                  <a:cubicBezTo>
                    <a:pt x="21463" y="32512"/>
                    <a:pt x="23368" y="29464"/>
                    <a:pt x="26543" y="26416"/>
                  </a:cubicBezTo>
                  <a:cubicBezTo>
                    <a:pt x="29718" y="23368"/>
                    <a:pt x="32639" y="21336"/>
                    <a:pt x="36830" y="19685"/>
                  </a:cubicBezTo>
                  <a:cubicBezTo>
                    <a:pt x="40005" y="18415"/>
                    <a:pt x="44704" y="17018"/>
                    <a:pt x="53467" y="16637"/>
                  </a:cubicBezTo>
                  <a:cubicBezTo>
                    <a:pt x="62992" y="16256"/>
                    <a:pt x="65786" y="16129"/>
                    <a:pt x="89662" y="16129"/>
                  </a:cubicBezTo>
                  <a:moveTo>
                    <a:pt x="89662" y="0"/>
                  </a:moveTo>
                  <a:cubicBezTo>
                    <a:pt x="65278" y="0"/>
                    <a:pt x="62230" y="127"/>
                    <a:pt x="52705" y="508"/>
                  </a:cubicBezTo>
                  <a:cubicBezTo>
                    <a:pt x="43180" y="889"/>
                    <a:pt x="36703" y="2413"/>
                    <a:pt x="30988" y="4699"/>
                  </a:cubicBezTo>
                  <a:cubicBezTo>
                    <a:pt x="25146" y="6985"/>
                    <a:pt x="20066" y="10033"/>
                    <a:pt x="15113" y="14986"/>
                  </a:cubicBezTo>
                  <a:cubicBezTo>
                    <a:pt x="10160" y="19939"/>
                    <a:pt x="7112" y="25019"/>
                    <a:pt x="4826" y="30861"/>
                  </a:cubicBezTo>
                  <a:cubicBezTo>
                    <a:pt x="2540" y="36576"/>
                    <a:pt x="1143" y="43053"/>
                    <a:pt x="635" y="52578"/>
                  </a:cubicBezTo>
                  <a:cubicBezTo>
                    <a:pt x="127" y="62103"/>
                    <a:pt x="0" y="65278"/>
                    <a:pt x="0" y="89662"/>
                  </a:cubicBezTo>
                  <a:cubicBezTo>
                    <a:pt x="0" y="114046"/>
                    <a:pt x="127" y="117094"/>
                    <a:pt x="508" y="126619"/>
                  </a:cubicBezTo>
                  <a:cubicBezTo>
                    <a:pt x="889" y="136144"/>
                    <a:pt x="2413" y="142621"/>
                    <a:pt x="4699" y="148336"/>
                  </a:cubicBezTo>
                  <a:cubicBezTo>
                    <a:pt x="6985" y="154178"/>
                    <a:pt x="10033" y="159258"/>
                    <a:pt x="14986" y="164211"/>
                  </a:cubicBezTo>
                  <a:cubicBezTo>
                    <a:pt x="19939" y="169164"/>
                    <a:pt x="25019" y="172212"/>
                    <a:pt x="30861" y="174498"/>
                  </a:cubicBezTo>
                  <a:cubicBezTo>
                    <a:pt x="36576" y="176784"/>
                    <a:pt x="43053" y="178181"/>
                    <a:pt x="52578" y="178689"/>
                  </a:cubicBezTo>
                  <a:cubicBezTo>
                    <a:pt x="62103" y="179197"/>
                    <a:pt x="65151" y="179197"/>
                    <a:pt x="89535" y="179197"/>
                  </a:cubicBezTo>
                  <a:cubicBezTo>
                    <a:pt x="113919" y="179197"/>
                    <a:pt x="116967" y="179070"/>
                    <a:pt x="126492" y="178689"/>
                  </a:cubicBezTo>
                  <a:cubicBezTo>
                    <a:pt x="136017" y="178308"/>
                    <a:pt x="142494" y="176784"/>
                    <a:pt x="148209" y="174498"/>
                  </a:cubicBezTo>
                  <a:cubicBezTo>
                    <a:pt x="154051" y="172212"/>
                    <a:pt x="159131" y="169164"/>
                    <a:pt x="164084" y="164211"/>
                  </a:cubicBezTo>
                  <a:cubicBezTo>
                    <a:pt x="169037" y="159258"/>
                    <a:pt x="172085" y="154178"/>
                    <a:pt x="174371" y="148336"/>
                  </a:cubicBezTo>
                  <a:cubicBezTo>
                    <a:pt x="176657" y="142621"/>
                    <a:pt x="178054" y="136144"/>
                    <a:pt x="178562" y="126619"/>
                  </a:cubicBezTo>
                  <a:cubicBezTo>
                    <a:pt x="179070" y="117094"/>
                    <a:pt x="179070" y="114046"/>
                    <a:pt x="179070" y="89662"/>
                  </a:cubicBezTo>
                  <a:cubicBezTo>
                    <a:pt x="179070" y="65278"/>
                    <a:pt x="178943" y="62230"/>
                    <a:pt x="178562" y="52705"/>
                  </a:cubicBezTo>
                  <a:cubicBezTo>
                    <a:pt x="178181" y="43180"/>
                    <a:pt x="176657" y="36703"/>
                    <a:pt x="174371" y="30988"/>
                  </a:cubicBezTo>
                  <a:cubicBezTo>
                    <a:pt x="172085" y="25146"/>
                    <a:pt x="169037" y="20066"/>
                    <a:pt x="164084" y="15113"/>
                  </a:cubicBezTo>
                  <a:cubicBezTo>
                    <a:pt x="159131" y="10160"/>
                    <a:pt x="154051" y="7112"/>
                    <a:pt x="148209" y="4826"/>
                  </a:cubicBezTo>
                  <a:cubicBezTo>
                    <a:pt x="142494" y="2667"/>
                    <a:pt x="136017" y="1143"/>
                    <a:pt x="126492" y="635"/>
                  </a:cubicBezTo>
                  <a:cubicBezTo>
                    <a:pt x="116967" y="127"/>
                    <a:pt x="114046" y="0"/>
                    <a:pt x="89662" y="0"/>
                  </a:cubicBezTo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107061" y="107188"/>
              <a:ext cx="92202" cy="92202"/>
            </a:xfrm>
            <a:custGeom>
              <a:avLst/>
              <a:gdLst/>
              <a:ahLst/>
              <a:cxnLst/>
              <a:rect r="r" b="b" t="t" l="l"/>
              <a:pathLst>
                <a:path h="92202" w="92202">
                  <a:moveTo>
                    <a:pt x="46101" y="0"/>
                  </a:moveTo>
                  <a:cubicBezTo>
                    <a:pt x="20701" y="0"/>
                    <a:pt x="0" y="20574"/>
                    <a:pt x="0" y="46101"/>
                  </a:cubicBezTo>
                  <a:cubicBezTo>
                    <a:pt x="0" y="71628"/>
                    <a:pt x="20574" y="92202"/>
                    <a:pt x="46101" y="92202"/>
                  </a:cubicBezTo>
                  <a:cubicBezTo>
                    <a:pt x="71628" y="92202"/>
                    <a:pt x="92202" y="71628"/>
                    <a:pt x="92202" y="46101"/>
                  </a:cubicBezTo>
                  <a:cubicBezTo>
                    <a:pt x="92202" y="20574"/>
                    <a:pt x="71628" y="0"/>
                    <a:pt x="46101" y="0"/>
                  </a:cubicBezTo>
                  <a:moveTo>
                    <a:pt x="46101" y="75946"/>
                  </a:moveTo>
                  <a:cubicBezTo>
                    <a:pt x="29591" y="75946"/>
                    <a:pt x="16256" y="62611"/>
                    <a:pt x="16256" y="46101"/>
                  </a:cubicBezTo>
                  <a:cubicBezTo>
                    <a:pt x="16256" y="29591"/>
                    <a:pt x="29591" y="16256"/>
                    <a:pt x="46101" y="16256"/>
                  </a:cubicBezTo>
                  <a:cubicBezTo>
                    <a:pt x="62611" y="16256"/>
                    <a:pt x="75946" y="29591"/>
                    <a:pt x="75946" y="46101"/>
                  </a:cubicBezTo>
                  <a:cubicBezTo>
                    <a:pt x="75946" y="62611"/>
                    <a:pt x="62611" y="75946"/>
                    <a:pt x="46101" y="75946"/>
                  </a:cubicBezTo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190246" y="94488"/>
              <a:ext cx="21590" cy="21590"/>
            </a:xfrm>
            <a:custGeom>
              <a:avLst/>
              <a:gdLst/>
              <a:ahLst/>
              <a:cxnLst/>
              <a:rect r="r" b="b" t="t" l="l"/>
              <a:pathLst>
                <a:path h="21590" w="21590">
                  <a:moveTo>
                    <a:pt x="21590" y="10795"/>
                  </a:moveTo>
                  <a:cubicBezTo>
                    <a:pt x="21590" y="16764"/>
                    <a:pt x="16764" y="21590"/>
                    <a:pt x="10795" y="21590"/>
                  </a:cubicBezTo>
                  <a:cubicBezTo>
                    <a:pt x="4826" y="21590"/>
                    <a:pt x="0" y="16764"/>
                    <a:pt x="0" y="10795"/>
                  </a:cubicBezTo>
                  <a:cubicBezTo>
                    <a:pt x="0" y="4826"/>
                    <a:pt x="4826" y="0"/>
                    <a:pt x="10795" y="0"/>
                  </a:cubicBezTo>
                  <a:cubicBezTo>
                    <a:pt x="16764" y="0"/>
                    <a:pt x="21590" y="4826"/>
                    <a:pt x="21590" y="10795"/>
                  </a:cubicBezTo>
                </a:path>
              </a:pathLst>
            </a:custGeom>
            <a:solidFill>
              <a:srgbClr val="FFFFFF"/>
            </a:solidFill>
          </p:spPr>
        </p:sp>
      </p:grpSp>
      <p:grpSp>
        <p:nvGrpSpPr>
          <p:cNvPr name="Group 12" id="12"/>
          <p:cNvGrpSpPr>
            <a:grpSpLocks noChangeAspect="true"/>
          </p:cNvGrpSpPr>
          <p:nvPr/>
        </p:nvGrpSpPr>
        <p:grpSpPr>
          <a:xfrm rot="0">
            <a:off x="4199201" y="2240509"/>
            <a:ext cx="688296" cy="673665"/>
            <a:chOff x="0" y="0"/>
            <a:chExt cx="688302" cy="673659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304165" y="167005"/>
              <a:ext cx="16383" cy="17653"/>
            </a:xfrm>
            <a:custGeom>
              <a:avLst/>
              <a:gdLst/>
              <a:ahLst/>
              <a:cxnLst/>
              <a:rect r="r" b="b" t="t" l="l"/>
              <a:pathLst>
                <a:path h="17653" w="16383">
                  <a:moveTo>
                    <a:pt x="3048" y="2667"/>
                  </a:moveTo>
                  <a:cubicBezTo>
                    <a:pt x="1397" y="4064"/>
                    <a:pt x="254" y="6096"/>
                    <a:pt x="127" y="8255"/>
                  </a:cubicBezTo>
                  <a:cubicBezTo>
                    <a:pt x="0" y="10414"/>
                    <a:pt x="508" y="12700"/>
                    <a:pt x="1905" y="14351"/>
                  </a:cubicBezTo>
                  <a:cubicBezTo>
                    <a:pt x="3302" y="16002"/>
                    <a:pt x="5207" y="17145"/>
                    <a:pt x="7239" y="17399"/>
                  </a:cubicBezTo>
                  <a:cubicBezTo>
                    <a:pt x="9271" y="17653"/>
                    <a:pt x="11430" y="17018"/>
                    <a:pt x="13208" y="15621"/>
                  </a:cubicBezTo>
                  <a:cubicBezTo>
                    <a:pt x="14986" y="14224"/>
                    <a:pt x="15875" y="12192"/>
                    <a:pt x="16129" y="10033"/>
                  </a:cubicBezTo>
                  <a:cubicBezTo>
                    <a:pt x="16383" y="7874"/>
                    <a:pt x="15748" y="5588"/>
                    <a:pt x="14351" y="3937"/>
                  </a:cubicBezTo>
                  <a:cubicBezTo>
                    <a:pt x="11684" y="508"/>
                    <a:pt x="6350" y="0"/>
                    <a:pt x="3048" y="2794"/>
                  </a:cubicBezTo>
                </a:path>
              </a:pathLst>
            </a:custGeom>
            <a:solidFill>
              <a:srgbClr val="0C7ABF"/>
            </a:solidFill>
          </p:spPr>
        </p:sp>
        <p:sp>
          <p:nvSpPr>
            <p:cNvPr name="Freeform 14" id="14"/>
            <p:cNvSpPr/>
            <p:nvPr/>
          </p:nvSpPr>
          <p:spPr>
            <a:xfrm flipH="false" flipV="false" rot="0">
              <a:off x="312166" y="572389"/>
              <a:ext cx="19177" cy="38354"/>
            </a:xfrm>
            <a:custGeom>
              <a:avLst/>
              <a:gdLst/>
              <a:ahLst/>
              <a:cxnLst/>
              <a:rect r="r" b="b" t="t" l="l"/>
              <a:pathLst>
                <a:path h="38354" w="19177">
                  <a:moveTo>
                    <a:pt x="11557" y="508"/>
                  </a:moveTo>
                  <a:cubicBezTo>
                    <a:pt x="7112" y="0"/>
                    <a:pt x="3175" y="3429"/>
                    <a:pt x="2667" y="8001"/>
                  </a:cubicBezTo>
                  <a:lnTo>
                    <a:pt x="508" y="28702"/>
                  </a:lnTo>
                  <a:cubicBezTo>
                    <a:pt x="0" y="33274"/>
                    <a:pt x="3175" y="37338"/>
                    <a:pt x="7620" y="37846"/>
                  </a:cubicBezTo>
                  <a:cubicBezTo>
                    <a:pt x="12065" y="38354"/>
                    <a:pt x="16002" y="34925"/>
                    <a:pt x="16510" y="30353"/>
                  </a:cubicBezTo>
                  <a:lnTo>
                    <a:pt x="18669" y="9652"/>
                  </a:lnTo>
                  <a:cubicBezTo>
                    <a:pt x="19177" y="5080"/>
                    <a:pt x="16002" y="1016"/>
                    <a:pt x="11557" y="508"/>
                  </a:cubicBezTo>
                </a:path>
              </a:pathLst>
            </a:custGeom>
            <a:solidFill>
              <a:srgbClr val="0C7ABF"/>
            </a:solidFill>
          </p:spPr>
        </p:sp>
        <p:sp>
          <p:nvSpPr>
            <p:cNvPr name="Freeform 15" id="15"/>
            <p:cNvSpPr/>
            <p:nvPr/>
          </p:nvSpPr>
          <p:spPr>
            <a:xfrm flipH="false" flipV="false" rot="0">
              <a:off x="247523" y="557276"/>
              <a:ext cx="25527" cy="37592"/>
            </a:xfrm>
            <a:custGeom>
              <a:avLst/>
              <a:gdLst/>
              <a:ahLst/>
              <a:cxnLst/>
              <a:rect r="r" b="b" t="t" l="l"/>
              <a:pathLst>
                <a:path h="37592" w="25527">
                  <a:moveTo>
                    <a:pt x="19304" y="1651"/>
                  </a:moveTo>
                  <a:cubicBezTo>
                    <a:pt x="15113" y="0"/>
                    <a:pt x="10541" y="2159"/>
                    <a:pt x="8890" y="6477"/>
                  </a:cubicBezTo>
                  <a:lnTo>
                    <a:pt x="1651" y="25908"/>
                  </a:lnTo>
                  <a:cubicBezTo>
                    <a:pt x="0" y="30226"/>
                    <a:pt x="2159" y="35052"/>
                    <a:pt x="6223" y="36703"/>
                  </a:cubicBezTo>
                  <a:cubicBezTo>
                    <a:pt x="6858" y="36957"/>
                    <a:pt x="7620" y="37084"/>
                    <a:pt x="8255" y="37211"/>
                  </a:cubicBezTo>
                  <a:cubicBezTo>
                    <a:pt x="11811" y="37592"/>
                    <a:pt x="15240" y="35433"/>
                    <a:pt x="16637" y="31877"/>
                  </a:cubicBezTo>
                  <a:lnTo>
                    <a:pt x="23876" y="12446"/>
                  </a:lnTo>
                  <a:cubicBezTo>
                    <a:pt x="25527" y="8128"/>
                    <a:pt x="23368" y="3302"/>
                    <a:pt x="19304" y="1651"/>
                  </a:cubicBezTo>
                </a:path>
              </a:pathLst>
            </a:custGeom>
            <a:solidFill>
              <a:srgbClr val="0C7ABF"/>
            </a:solidFill>
          </p:spPr>
        </p:sp>
        <p:sp>
          <p:nvSpPr>
            <p:cNvPr name="Freeform 16" id="16"/>
            <p:cNvSpPr/>
            <p:nvPr/>
          </p:nvSpPr>
          <p:spPr>
            <a:xfrm flipH="false" flipV="false" rot="0">
              <a:off x="375031" y="570357"/>
              <a:ext cx="20320" cy="37973"/>
            </a:xfrm>
            <a:custGeom>
              <a:avLst/>
              <a:gdLst/>
              <a:ahLst/>
              <a:cxnLst/>
              <a:rect r="r" b="b" t="t" l="l"/>
              <a:pathLst>
                <a:path h="37973" w="20320">
                  <a:moveTo>
                    <a:pt x="16510" y="7620"/>
                  </a:moveTo>
                  <a:cubicBezTo>
                    <a:pt x="15875" y="3048"/>
                    <a:pt x="11684" y="0"/>
                    <a:pt x="7366" y="762"/>
                  </a:cubicBezTo>
                  <a:cubicBezTo>
                    <a:pt x="3048" y="1524"/>
                    <a:pt x="0" y="5715"/>
                    <a:pt x="635" y="10287"/>
                  </a:cubicBezTo>
                  <a:lnTo>
                    <a:pt x="3683" y="30861"/>
                  </a:lnTo>
                  <a:cubicBezTo>
                    <a:pt x="4191" y="34671"/>
                    <a:pt x="7239" y="37465"/>
                    <a:pt x="10795" y="37846"/>
                  </a:cubicBezTo>
                  <a:cubicBezTo>
                    <a:pt x="11430" y="37973"/>
                    <a:pt x="12192" y="37846"/>
                    <a:pt x="12954" y="37719"/>
                  </a:cubicBezTo>
                  <a:cubicBezTo>
                    <a:pt x="17399" y="36957"/>
                    <a:pt x="20320" y="32766"/>
                    <a:pt x="19685" y="28194"/>
                  </a:cubicBezTo>
                  <a:close/>
                </a:path>
              </a:pathLst>
            </a:custGeom>
            <a:solidFill>
              <a:srgbClr val="0C7ABF"/>
            </a:solidFill>
          </p:spPr>
        </p:sp>
        <p:sp>
          <p:nvSpPr>
            <p:cNvPr name="Freeform 17" id="17"/>
            <p:cNvSpPr/>
            <p:nvPr/>
          </p:nvSpPr>
          <p:spPr>
            <a:xfrm flipH="false" flipV="false" rot="0">
              <a:off x="365760" y="62992"/>
              <a:ext cx="19177" cy="38354"/>
            </a:xfrm>
            <a:custGeom>
              <a:avLst/>
              <a:gdLst/>
              <a:ahLst/>
              <a:cxnLst/>
              <a:rect r="r" b="b" t="t" l="l"/>
              <a:pathLst>
                <a:path h="38354" w="19177">
                  <a:moveTo>
                    <a:pt x="7620" y="37846"/>
                  </a:moveTo>
                  <a:cubicBezTo>
                    <a:pt x="12065" y="38354"/>
                    <a:pt x="16002" y="34925"/>
                    <a:pt x="16510" y="30353"/>
                  </a:cubicBezTo>
                  <a:lnTo>
                    <a:pt x="18669" y="9652"/>
                  </a:lnTo>
                  <a:cubicBezTo>
                    <a:pt x="19177" y="5080"/>
                    <a:pt x="16002" y="1016"/>
                    <a:pt x="11557" y="508"/>
                  </a:cubicBezTo>
                  <a:cubicBezTo>
                    <a:pt x="7112" y="0"/>
                    <a:pt x="3175" y="3429"/>
                    <a:pt x="2667" y="8001"/>
                  </a:cubicBezTo>
                  <a:lnTo>
                    <a:pt x="508" y="28702"/>
                  </a:lnTo>
                  <a:cubicBezTo>
                    <a:pt x="0" y="33274"/>
                    <a:pt x="3175" y="37338"/>
                    <a:pt x="7620" y="37846"/>
                  </a:cubicBezTo>
                </a:path>
              </a:pathLst>
            </a:custGeom>
            <a:solidFill>
              <a:srgbClr val="0C7ABF"/>
            </a:solidFill>
          </p:spPr>
        </p:sp>
        <p:sp>
          <p:nvSpPr>
            <p:cNvPr name="Freeform 18" id="18"/>
            <p:cNvSpPr/>
            <p:nvPr/>
          </p:nvSpPr>
          <p:spPr>
            <a:xfrm flipH="false" flipV="false" rot="0">
              <a:off x="424053" y="78105"/>
              <a:ext cx="25527" cy="37592"/>
            </a:xfrm>
            <a:custGeom>
              <a:avLst/>
              <a:gdLst/>
              <a:ahLst/>
              <a:cxnLst/>
              <a:rect r="r" b="b" t="t" l="l"/>
              <a:pathLst>
                <a:path h="37592" w="25527">
                  <a:moveTo>
                    <a:pt x="6223" y="36703"/>
                  </a:moveTo>
                  <a:cubicBezTo>
                    <a:pt x="6858" y="36957"/>
                    <a:pt x="7620" y="37084"/>
                    <a:pt x="8255" y="37211"/>
                  </a:cubicBezTo>
                  <a:cubicBezTo>
                    <a:pt x="11811" y="37592"/>
                    <a:pt x="15240" y="35433"/>
                    <a:pt x="16637" y="31877"/>
                  </a:cubicBezTo>
                  <a:lnTo>
                    <a:pt x="23876" y="12446"/>
                  </a:lnTo>
                  <a:cubicBezTo>
                    <a:pt x="25527" y="8128"/>
                    <a:pt x="23368" y="3302"/>
                    <a:pt x="19304" y="1651"/>
                  </a:cubicBezTo>
                  <a:cubicBezTo>
                    <a:pt x="15240" y="0"/>
                    <a:pt x="10541" y="2159"/>
                    <a:pt x="8890" y="6477"/>
                  </a:cubicBezTo>
                  <a:lnTo>
                    <a:pt x="1651" y="25908"/>
                  </a:lnTo>
                  <a:cubicBezTo>
                    <a:pt x="0" y="30226"/>
                    <a:pt x="2159" y="35052"/>
                    <a:pt x="6223" y="36703"/>
                  </a:cubicBezTo>
                </a:path>
              </a:pathLst>
            </a:custGeom>
            <a:solidFill>
              <a:srgbClr val="0C7ABF"/>
            </a:solidFill>
          </p:spPr>
        </p:sp>
        <p:sp>
          <p:nvSpPr>
            <p:cNvPr name="Freeform 19" id="19"/>
            <p:cNvSpPr/>
            <p:nvPr/>
          </p:nvSpPr>
          <p:spPr>
            <a:xfrm flipH="false" flipV="false" rot="0">
              <a:off x="302006" y="64897"/>
              <a:ext cx="20193" cy="37973"/>
            </a:xfrm>
            <a:custGeom>
              <a:avLst/>
              <a:gdLst/>
              <a:ahLst/>
              <a:cxnLst/>
              <a:rect r="r" b="b" t="t" l="l"/>
              <a:pathLst>
                <a:path h="37973" w="20193">
                  <a:moveTo>
                    <a:pt x="3556" y="30861"/>
                  </a:moveTo>
                  <a:cubicBezTo>
                    <a:pt x="4191" y="34671"/>
                    <a:pt x="7112" y="37465"/>
                    <a:pt x="10668" y="37846"/>
                  </a:cubicBezTo>
                  <a:cubicBezTo>
                    <a:pt x="11303" y="37973"/>
                    <a:pt x="12065" y="37973"/>
                    <a:pt x="12827" y="37719"/>
                  </a:cubicBezTo>
                  <a:cubicBezTo>
                    <a:pt x="17272" y="36957"/>
                    <a:pt x="20193" y="32766"/>
                    <a:pt x="19558" y="28194"/>
                  </a:cubicBezTo>
                  <a:lnTo>
                    <a:pt x="16510" y="7620"/>
                  </a:lnTo>
                  <a:cubicBezTo>
                    <a:pt x="15875" y="3048"/>
                    <a:pt x="11684" y="0"/>
                    <a:pt x="7366" y="762"/>
                  </a:cubicBezTo>
                  <a:cubicBezTo>
                    <a:pt x="3048" y="1524"/>
                    <a:pt x="0" y="5715"/>
                    <a:pt x="635" y="10287"/>
                  </a:cubicBezTo>
                  <a:close/>
                </a:path>
              </a:pathLst>
            </a:custGeom>
            <a:solidFill>
              <a:srgbClr val="0C7ABF"/>
            </a:solid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62992" y="118999"/>
              <a:ext cx="562229" cy="450469"/>
            </a:xfrm>
            <a:custGeom>
              <a:avLst/>
              <a:gdLst/>
              <a:ahLst/>
              <a:cxnLst/>
              <a:rect r="r" b="b" t="t" l="l"/>
              <a:pathLst>
                <a:path h="450469" w="562229">
                  <a:moveTo>
                    <a:pt x="554609" y="122682"/>
                  </a:moveTo>
                  <a:lnTo>
                    <a:pt x="444627" y="111125"/>
                  </a:lnTo>
                  <a:lnTo>
                    <a:pt x="432689" y="32258"/>
                  </a:lnTo>
                  <a:cubicBezTo>
                    <a:pt x="432181" y="28575"/>
                    <a:pt x="429260" y="25654"/>
                    <a:pt x="425577" y="25273"/>
                  </a:cubicBezTo>
                  <a:lnTo>
                    <a:pt x="188468" y="381"/>
                  </a:lnTo>
                  <a:cubicBezTo>
                    <a:pt x="184785" y="0"/>
                    <a:pt x="181356" y="2159"/>
                    <a:pt x="180086" y="5715"/>
                  </a:cubicBezTo>
                  <a:lnTo>
                    <a:pt x="152019" y="80391"/>
                  </a:lnTo>
                  <a:lnTo>
                    <a:pt x="129540" y="77978"/>
                  </a:lnTo>
                  <a:lnTo>
                    <a:pt x="133096" y="44069"/>
                  </a:lnTo>
                  <a:cubicBezTo>
                    <a:pt x="133604" y="39497"/>
                    <a:pt x="130429" y="35433"/>
                    <a:pt x="125984" y="34925"/>
                  </a:cubicBezTo>
                  <a:lnTo>
                    <a:pt x="85979" y="30734"/>
                  </a:lnTo>
                  <a:cubicBezTo>
                    <a:pt x="81534" y="30226"/>
                    <a:pt x="77597" y="33528"/>
                    <a:pt x="77089" y="38227"/>
                  </a:cubicBezTo>
                  <a:lnTo>
                    <a:pt x="73533" y="72136"/>
                  </a:lnTo>
                  <a:lnTo>
                    <a:pt x="42037" y="68834"/>
                  </a:lnTo>
                  <a:cubicBezTo>
                    <a:pt x="37592" y="68326"/>
                    <a:pt x="33655" y="71755"/>
                    <a:pt x="33147" y="76327"/>
                  </a:cubicBezTo>
                  <a:lnTo>
                    <a:pt x="508" y="386969"/>
                  </a:lnTo>
                  <a:cubicBezTo>
                    <a:pt x="0" y="391541"/>
                    <a:pt x="3175" y="395605"/>
                    <a:pt x="7620" y="396113"/>
                  </a:cubicBezTo>
                  <a:lnTo>
                    <a:pt x="520192" y="449961"/>
                  </a:lnTo>
                  <a:cubicBezTo>
                    <a:pt x="524637" y="450469"/>
                    <a:pt x="528574" y="447040"/>
                    <a:pt x="529082" y="442595"/>
                  </a:cubicBezTo>
                  <a:lnTo>
                    <a:pt x="561721" y="131953"/>
                  </a:lnTo>
                  <a:cubicBezTo>
                    <a:pt x="562229" y="127381"/>
                    <a:pt x="559054" y="123317"/>
                    <a:pt x="554609" y="122809"/>
                  </a:cubicBezTo>
                  <a:moveTo>
                    <a:pt x="92202" y="48133"/>
                  </a:moveTo>
                  <a:lnTo>
                    <a:pt x="116205" y="50673"/>
                  </a:lnTo>
                  <a:lnTo>
                    <a:pt x="113538" y="75565"/>
                  </a:lnTo>
                  <a:lnTo>
                    <a:pt x="89535" y="73025"/>
                  </a:lnTo>
                  <a:close/>
                  <a:moveTo>
                    <a:pt x="192786" y="17526"/>
                  </a:moveTo>
                  <a:lnTo>
                    <a:pt x="417703" y="41148"/>
                  </a:lnTo>
                  <a:lnTo>
                    <a:pt x="421513" y="66675"/>
                  </a:lnTo>
                  <a:lnTo>
                    <a:pt x="290068" y="52832"/>
                  </a:lnTo>
                  <a:cubicBezTo>
                    <a:pt x="285623" y="52324"/>
                    <a:pt x="281686" y="55753"/>
                    <a:pt x="281178" y="60325"/>
                  </a:cubicBezTo>
                  <a:cubicBezTo>
                    <a:pt x="280670" y="64897"/>
                    <a:pt x="283845" y="68961"/>
                    <a:pt x="288290" y="69469"/>
                  </a:cubicBezTo>
                  <a:lnTo>
                    <a:pt x="424053" y="83693"/>
                  </a:lnTo>
                  <a:lnTo>
                    <a:pt x="427863" y="109220"/>
                  </a:lnTo>
                  <a:lnTo>
                    <a:pt x="168529" y="81915"/>
                  </a:lnTo>
                  <a:close/>
                  <a:moveTo>
                    <a:pt x="156337" y="97409"/>
                  </a:moveTo>
                  <a:lnTo>
                    <a:pt x="436626" y="126873"/>
                  </a:lnTo>
                  <a:lnTo>
                    <a:pt x="436753" y="126873"/>
                  </a:lnTo>
                  <a:lnTo>
                    <a:pt x="544830" y="138176"/>
                  </a:lnTo>
                  <a:lnTo>
                    <a:pt x="533019" y="250571"/>
                  </a:lnTo>
                  <a:lnTo>
                    <a:pt x="408432" y="237490"/>
                  </a:lnTo>
                  <a:cubicBezTo>
                    <a:pt x="399542" y="179578"/>
                    <a:pt x="354076" y="132842"/>
                    <a:pt x="295021" y="126619"/>
                  </a:cubicBezTo>
                  <a:cubicBezTo>
                    <a:pt x="235966" y="120396"/>
                    <a:pt x="181737" y="156718"/>
                    <a:pt x="161036" y="211455"/>
                  </a:cubicBezTo>
                  <a:lnTo>
                    <a:pt x="36576" y="198628"/>
                  </a:lnTo>
                  <a:lnTo>
                    <a:pt x="48387" y="86233"/>
                  </a:lnTo>
                  <a:close/>
                  <a:moveTo>
                    <a:pt x="409956" y="254635"/>
                  </a:moveTo>
                  <a:lnTo>
                    <a:pt x="531241" y="267335"/>
                  </a:lnTo>
                  <a:lnTo>
                    <a:pt x="528574" y="292227"/>
                  </a:lnTo>
                  <a:lnTo>
                    <a:pt x="408305" y="279527"/>
                  </a:lnTo>
                  <a:cubicBezTo>
                    <a:pt x="408686" y="277368"/>
                    <a:pt x="408940" y="275082"/>
                    <a:pt x="409194" y="272796"/>
                  </a:cubicBezTo>
                  <a:cubicBezTo>
                    <a:pt x="409829" y="266700"/>
                    <a:pt x="410083" y="260604"/>
                    <a:pt x="409829" y="254508"/>
                  </a:cubicBezTo>
                  <a:moveTo>
                    <a:pt x="393065" y="271145"/>
                  </a:moveTo>
                  <a:cubicBezTo>
                    <a:pt x="386334" y="335153"/>
                    <a:pt x="330581" y="381889"/>
                    <a:pt x="268732" y="375285"/>
                  </a:cubicBezTo>
                  <a:cubicBezTo>
                    <a:pt x="206883" y="368681"/>
                    <a:pt x="162052" y="311531"/>
                    <a:pt x="168783" y="247523"/>
                  </a:cubicBezTo>
                  <a:cubicBezTo>
                    <a:pt x="175514" y="183515"/>
                    <a:pt x="231267" y="136779"/>
                    <a:pt x="293116" y="143383"/>
                  </a:cubicBezTo>
                  <a:cubicBezTo>
                    <a:pt x="354965" y="149987"/>
                    <a:pt x="399796" y="207137"/>
                    <a:pt x="393065" y="271145"/>
                  </a:cubicBezTo>
                  <a:moveTo>
                    <a:pt x="152527" y="252603"/>
                  </a:moveTo>
                  <a:lnTo>
                    <a:pt x="32258" y="240030"/>
                  </a:lnTo>
                  <a:lnTo>
                    <a:pt x="34925" y="215138"/>
                  </a:lnTo>
                  <a:lnTo>
                    <a:pt x="156210" y="227965"/>
                  </a:lnTo>
                  <a:cubicBezTo>
                    <a:pt x="154813" y="233807"/>
                    <a:pt x="153670" y="239776"/>
                    <a:pt x="153035" y="245999"/>
                  </a:cubicBezTo>
                  <a:cubicBezTo>
                    <a:pt x="152781" y="248285"/>
                    <a:pt x="152654" y="250571"/>
                    <a:pt x="152527" y="252730"/>
                  </a:cubicBezTo>
                  <a:moveTo>
                    <a:pt x="17399" y="380365"/>
                  </a:moveTo>
                  <a:lnTo>
                    <a:pt x="30353" y="256667"/>
                  </a:lnTo>
                  <a:lnTo>
                    <a:pt x="152527" y="269494"/>
                  </a:lnTo>
                  <a:cubicBezTo>
                    <a:pt x="156718" y="332613"/>
                    <a:pt x="204216" y="385445"/>
                    <a:pt x="267208" y="392049"/>
                  </a:cubicBezTo>
                  <a:cubicBezTo>
                    <a:pt x="330200" y="398653"/>
                    <a:pt x="387604" y="356870"/>
                    <a:pt x="404749" y="296037"/>
                  </a:cubicBezTo>
                  <a:lnTo>
                    <a:pt x="526923" y="308864"/>
                  </a:lnTo>
                  <a:lnTo>
                    <a:pt x="513969" y="432562"/>
                  </a:lnTo>
                  <a:close/>
                </a:path>
              </a:pathLst>
            </a:custGeom>
            <a:solidFill>
              <a:srgbClr val="0C7ABF"/>
            </a:solidFill>
          </p:spPr>
        </p:sp>
        <p:sp>
          <p:nvSpPr>
            <p:cNvPr name="Freeform 21" id="21"/>
            <p:cNvSpPr/>
            <p:nvPr/>
          </p:nvSpPr>
          <p:spPr>
            <a:xfrm flipH="false" flipV="false" rot="0">
              <a:off x="382651" y="369443"/>
              <a:ext cx="16383" cy="17780"/>
            </a:xfrm>
            <a:custGeom>
              <a:avLst/>
              <a:gdLst/>
              <a:ahLst/>
              <a:cxnLst/>
              <a:rect r="r" b="b" t="t" l="l"/>
              <a:pathLst>
                <a:path h="17780" w="16383">
                  <a:moveTo>
                    <a:pt x="3048" y="2794"/>
                  </a:moveTo>
                  <a:cubicBezTo>
                    <a:pt x="1397" y="4191"/>
                    <a:pt x="254" y="6223"/>
                    <a:pt x="127" y="8382"/>
                  </a:cubicBezTo>
                  <a:cubicBezTo>
                    <a:pt x="0" y="10541"/>
                    <a:pt x="508" y="12827"/>
                    <a:pt x="1905" y="14478"/>
                  </a:cubicBezTo>
                  <a:cubicBezTo>
                    <a:pt x="3302" y="16129"/>
                    <a:pt x="5207" y="17272"/>
                    <a:pt x="7239" y="17526"/>
                  </a:cubicBezTo>
                  <a:cubicBezTo>
                    <a:pt x="9271" y="17780"/>
                    <a:pt x="11430" y="17018"/>
                    <a:pt x="13208" y="15621"/>
                  </a:cubicBezTo>
                  <a:cubicBezTo>
                    <a:pt x="14986" y="14224"/>
                    <a:pt x="15875" y="12192"/>
                    <a:pt x="16129" y="10033"/>
                  </a:cubicBezTo>
                  <a:cubicBezTo>
                    <a:pt x="16383" y="7874"/>
                    <a:pt x="15748" y="5588"/>
                    <a:pt x="14478" y="3937"/>
                  </a:cubicBezTo>
                  <a:cubicBezTo>
                    <a:pt x="11811" y="508"/>
                    <a:pt x="6477" y="0"/>
                    <a:pt x="3175" y="2794"/>
                  </a:cubicBezTo>
                </a:path>
              </a:pathLst>
            </a:custGeom>
            <a:solidFill>
              <a:srgbClr val="0C7ABF"/>
            </a:solidFill>
          </p:spPr>
        </p:sp>
        <p:sp>
          <p:nvSpPr>
            <p:cNvPr name="Freeform 22" id="22"/>
            <p:cNvSpPr/>
            <p:nvPr/>
          </p:nvSpPr>
          <p:spPr>
            <a:xfrm flipH="false" flipV="false" rot="0">
              <a:off x="283083" y="320929"/>
              <a:ext cx="106426" cy="96266"/>
            </a:xfrm>
            <a:custGeom>
              <a:avLst/>
              <a:gdLst/>
              <a:ahLst/>
              <a:cxnLst/>
              <a:rect r="r" b="b" t="t" l="l"/>
              <a:pathLst>
                <a:path h="96266" w="106426">
                  <a:moveTo>
                    <a:pt x="103505" y="21971"/>
                  </a:moveTo>
                  <a:cubicBezTo>
                    <a:pt x="94361" y="10287"/>
                    <a:pt x="81407" y="3048"/>
                    <a:pt x="66929" y="1524"/>
                  </a:cubicBezTo>
                  <a:cubicBezTo>
                    <a:pt x="52451" y="0"/>
                    <a:pt x="38354" y="4445"/>
                    <a:pt x="27051" y="13843"/>
                  </a:cubicBezTo>
                  <a:cubicBezTo>
                    <a:pt x="3683" y="33401"/>
                    <a:pt x="0" y="68961"/>
                    <a:pt x="18796" y="92964"/>
                  </a:cubicBezTo>
                  <a:cubicBezTo>
                    <a:pt x="20193" y="94742"/>
                    <a:pt x="22098" y="95758"/>
                    <a:pt x="24257" y="96012"/>
                  </a:cubicBezTo>
                  <a:cubicBezTo>
                    <a:pt x="26416" y="96266"/>
                    <a:pt x="28448" y="95631"/>
                    <a:pt x="30226" y="94234"/>
                  </a:cubicBezTo>
                  <a:cubicBezTo>
                    <a:pt x="33655" y="91313"/>
                    <a:pt x="34290" y="86106"/>
                    <a:pt x="31496" y="82550"/>
                  </a:cubicBezTo>
                  <a:cubicBezTo>
                    <a:pt x="18288" y="65659"/>
                    <a:pt x="20955" y="40640"/>
                    <a:pt x="37338" y="26924"/>
                  </a:cubicBezTo>
                  <a:cubicBezTo>
                    <a:pt x="45339" y="20320"/>
                    <a:pt x="55245" y="17145"/>
                    <a:pt x="65405" y="18288"/>
                  </a:cubicBezTo>
                  <a:cubicBezTo>
                    <a:pt x="75565" y="19431"/>
                    <a:pt x="84709" y="24384"/>
                    <a:pt x="91059" y="32639"/>
                  </a:cubicBezTo>
                  <a:cubicBezTo>
                    <a:pt x="93853" y="36195"/>
                    <a:pt x="98933" y="36703"/>
                    <a:pt x="102362" y="33782"/>
                  </a:cubicBezTo>
                  <a:cubicBezTo>
                    <a:pt x="105791" y="30861"/>
                    <a:pt x="106426" y="25654"/>
                    <a:pt x="103632" y="22098"/>
                  </a:cubicBezTo>
                </a:path>
              </a:pathLst>
            </a:custGeom>
            <a:solidFill>
              <a:srgbClr val="0C7ABF"/>
            </a:solidFill>
          </p:spPr>
        </p:sp>
        <p:sp>
          <p:nvSpPr>
            <p:cNvPr name="Freeform 23" id="23"/>
            <p:cNvSpPr/>
            <p:nvPr/>
          </p:nvSpPr>
          <p:spPr>
            <a:xfrm flipH="false" flipV="false" rot="0">
              <a:off x="250698" y="282194"/>
              <a:ext cx="186817" cy="192405"/>
            </a:xfrm>
            <a:custGeom>
              <a:avLst/>
              <a:gdLst/>
              <a:ahLst/>
              <a:cxnLst/>
              <a:rect r="r" b="b" t="t" l="l"/>
              <a:pathLst>
                <a:path h="192405" w="186817">
                  <a:moveTo>
                    <a:pt x="102997" y="5080"/>
                  </a:moveTo>
                  <a:cubicBezTo>
                    <a:pt x="54356" y="0"/>
                    <a:pt x="10668" y="36703"/>
                    <a:pt x="5334" y="86995"/>
                  </a:cubicBezTo>
                  <a:cubicBezTo>
                    <a:pt x="0" y="137287"/>
                    <a:pt x="35306" y="182245"/>
                    <a:pt x="83820" y="187325"/>
                  </a:cubicBezTo>
                  <a:cubicBezTo>
                    <a:pt x="132334" y="192405"/>
                    <a:pt x="176149" y="155702"/>
                    <a:pt x="181483" y="105410"/>
                  </a:cubicBezTo>
                  <a:cubicBezTo>
                    <a:pt x="186817" y="55118"/>
                    <a:pt x="151511" y="10160"/>
                    <a:pt x="102997" y="5080"/>
                  </a:cubicBezTo>
                  <a:moveTo>
                    <a:pt x="85598" y="170688"/>
                  </a:moveTo>
                  <a:cubicBezTo>
                    <a:pt x="45847" y="166497"/>
                    <a:pt x="17018" y="129667"/>
                    <a:pt x="21336" y="88519"/>
                  </a:cubicBezTo>
                  <a:cubicBezTo>
                    <a:pt x="25654" y="47371"/>
                    <a:pt x="61468" y="17399"/>
                    <a:pt x="101219" y="21463"/>
                  </a:cubicBezTo>
                  <a:cubicBezTo>
                    <a:pt x="140970" y="25527"/>
                    <a:pt x="169799" y="62484"/>
                    <a:pt x="165481" y="103632"/>
                  </a:cubicBezTo>
                  <a:cubicBezTo>
                    <a:pt x="161163" y="144780"/>
                    <a:pt x="125349" y="174752"/>
                    <a:pt x="85598" y="170561"/>
                  </a:cubicBezTo>
                </a:path>
              </a:pathLst>
            </a:custGeom>
            <a:solidFill>
              <a:srgbClr val="0C7ABF"/>
            </a:solidFill>
          </p:spPr>
        </p:sp>
        <p:sp>
          <p:nvSpPr>
            <p:cNvPr name="Freeform 24" id="24"/>
            <p:cNvSpPr/>
            <p:nvPr/>
          </p:nvSpPr>
          <p:spPr>
            <a:xfrm flipH="false" flipV="false" rot="0">
              <a:off x="520192" y="277368"/>
              <a:ext cx="59436" cy="61341"/>
            </a:xfrm>
            <a:custGeom>
              <a:avLst/>
              <a:gdLst/>
              <a:ahLst/>
              <a:cxnLst/>
              <a:rect r="r" b="b" t="t" l="l"/>
              <a:pathLst>
                <a:path h="61341" w="59436">
                  <a:moveTo>
                    <a:pt x="26670" y="59690"/>
                  </a:moveTo>
                  <a:cubicBezTo>
                    <a:pt x="42164" y="61341"/>
                    <a:pt x="56134" y="49657"/>
                    <a:pt x="57785" y="33655"/>
                  </a:cubicBezTo>
                  <a:cubicBezTo>
                    <a:pt x="59436" y="17653"/>
                    <a:pt x="48260" y="3302"/>
                    <a:pt x="32766" y="1651"/>
                  </a:cubicBezTo>
                  <a:cubicBezTo>
                    <a:pt x="17272" y="0"/>
                    <a:pt x="3302" y="11684"/>
                    <a:pt x="1651" y="27686"/>
                  </a:cubicBezTo>
                  <a:cubicBezTo>
                    <a:pt x="0" y="43688"/>
                    <a:pt x="11176" y="58039"/>
                    <a:pt x="26670" y="59690"/>
                  </a:cubicBezTo>
                  <a:moveTo>
                    <a:pt x="30988" y="18288"/>
                  </a:moveTo>
                  <a:cubicBezTo>
                    <a:pt x="37592" y="18923"/>
                    <a:pt x="42418" y="25146"/>
                    <a:pt x="41656" y="32004"/>
                  </a:cubicBezTo>
                  <a:cubicBezTo>
                    <a:pt x="40894" y="38862"/>
                    <a:pt x="34925" y="43815"/>
                    <a:pt x="28321" y="43180"/>
                  </a:cubicBezTo>
                  <a:cubicBezTo>
                    <a:pt x="21717" y="42545"/>
                    <a:pt x="16891" y="36322"/>
                    <a:pt x="17653" y="29464"/>
                  </a:cubicBezTo>
                  <a:cubicBezTo>
                    <a:pt x="18415" y="22606"/>
                    <a:pt x="24384" y="17653"/>
                    <a:pt x="30988" y="18288"/>
                  </a:cubicBezTo>
                </a:path>
              </a:pathLst>
            </a:custGeom>
            <a:solidFill>
              <a:srgbClr val="0C7ABF"/>
            </a:solidFill>
          </p:spPr>
        </p:sp>
      </p:grpSp>
      <p:sp>
        <p:nvSpPr>
          <p:cNvPr name="TextBox 25" id="25"/>
          <p:cNvSpPr txBox="true"/>
          <p:nvPr/>
        </p:nvSpPr>
        <p:spPr>
          <a:xfrm rot="0">
            <a:off x="892626" y="111604"/>
            <a:ext cx="3770328" cy="79900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099"/>
              </a:lnSpc>
            </a:pPr>
            <a:r>
              <a:rPr lang="en-US" b="true" sz="2799">
                <a:solidFill>
                  <a:srgbClr val="F39200"/>
                </a:solidFill>
                <a:latin typeface="Raleway Heavy"/>
                <a:ea typeface="Raleway Heavy"/>
                <a:cs typeface="Raleway Heavy"/>
                <a:sym typeface="Raleway Heavy"/>
              </a:rPr>
              <a:t>Ensemble, célébrons les 25 ans </a:t>
            </a:r>
          </a:p>
        </p:txBody>
      </p:sp>
      <p:sp>
        <p:nvSpPr>
          <p:cNvPr name="TextBox 26" id="26"/>
          <p:cNvSpPr txBox="true"/>
          <p:nvPr/>
        </p:nvSpPr>
        <p:spPr>
          <a:xfrm rot="0">
            <a:off x="699659" y="898903"/>
            <a:ext cx="4081062" cy="4053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099"/>
              </a:lnSpc>
            </a:pPr>
            <a:r>
              <a:rPr lang="en-US" b="true" sz="2799">
                <a:solidFill>
                  <a:srgbClr val="F39200"/>
                </a:solidFill>
                <a:latin typeface="Raleway Heavy"/>
                <a:ea typeface="Raleway Heavy"/>
                <a:cs typeface="Raleway Heavy"/>
                <a:sym typeface="Raleway Heavy"/>
              </a:rPr>
              <a:t>de la Fête des Voisins !</a:t>
            </a:r>
          </a:p>
        </p:txBody>
      </p:sp>
      <p:sp>
        <p:nvSpPr>
          <p:cNvPr name="TextBox 27" id="27"/>
          <p:cNvSpPr txBox="true"/>
          <p:nvPr/>
        </p:nvSpPr>
        <p:spPr>
          <a:xfrm rot="0">
            <a:off x="1171632" y="1449219"/>
            <a:ext cx="3476444" cy="19141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439"/>
              </a:lnSpc>
            </a:pPr>
            <a:r>
              <a:rPr lang="en-US" b="true" sz="1200">
                <a:solidFill>
                  <a:srgbClr val="FFFFFF"/>
                </a:solidFill>
                <a:latin typeface="Raleway Medium"/>
                <a:ea typeface="Raleway Medium"/>
                <a:cs typeface="Raleway Medium"/>
                <a:sym typeface="Raleway Medium"/>
              </a:rPr>
              <a:t>Téléchargez gratuitement les kits de communication </a:t>
            </a:r>
          </a:p>
        </p:txBody>
      </p:sp>
      <p:sp>
        <p:nvSpPr>
          <p:cNvPr name="TextBox 28" id="28"/>
          <p:cNvSpPr txBox="true"/>
          <p:nvPr/>
        </p:nvSpPr>
        <p:spPr>
          <a:xfrm rot="0">
            <a:off x="1608001" y="1632099"/>
            <a:ext cx="2550852" cy="19232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439"/>
              </a:lnSpc>
            </a:pPr>
            <a:r>
              <a:rPr lang="en-US" b="true" sz="1200">
                <a:solidFill>
                  <a:srgbClr val="FFFFFF"/>
                </a:solidFill>
                <a:latin typeface="Raleway Medium"/>
                <a:ea typeface="Raleway Medium"/>
                <a:cs typeface="Raleway Medium"/>
                <a:sym typeface="Raleway Medium"/>
              </a:rPr>
              <a:t>sur notre site </a:t>
            </a:r>
            <a:r>
              <a:rPr lang="en-US" b="true" sz="1200">
                <a:solidFill>
                  <a:srgbClr val="FFFFFF"/>
                </a:solidFill>
                <a:latin typeface="Raleway Ultra-Bold"/>
                <a:ea typeface="Raleway Ultra-Bold"/>
                <a:cs typeface="Raleway Ultra-Bold"/>
                <a:sym typeface="Raleway Ultra-Bold"/>
              </a:rPr>
              <a:t>www.lafetedesvoisins.fr</a:t>
            </a:r>
            <a:r>
              <a:rPr lang="en-US" b="true" sz="1200">
                <a:solidFill>
                  <a:srgbClr val="FFFFFF"/>
                </a:solidFill>
                <a:latin typeface="Raleway Bold"/>
                <a:ea typeface="Raleway Bold"/>
                <a:cs typeface="Raleway Bold"/>
                <a:sym typeface="Raleway Bold"/>
              </a:rPr>
              <a:t>.</a:t>
            </a:r>
          </a:p>
        </p:txBody>
      </p:sp>
      <p:sp>
        <p:nvSpPr>
          <p:cNvPr name="TextBox 29" id="29"/>
          <p:cNvSpPr txBox="true"/>
          <p:nvPr/>
        </p:nvSpPr>
        <p:spPr>
          <a:xfrm rot="0">
            <a:off x="1092079" y="5745080"/>
            <a:ext cx="3284449" cy="1943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79"/>
              </a:lnSpc>
            </a:pPr>
            <a:r>
              <a:rPr lang="en-US" b="true" sz="1200" spc="-1">
                <a:solidFill>
                  <a:srgbClr val="0C7ABF"/>
                </a:solidFill>
                <a:latin typeface="IBM Plex Sans Bold"/>
                <a:ea typeface="IBM Plex Sans Bold"/>
                <a:cs typeface="IBM Plex Sans Bold"/>
                <a:sym typeface="IBM Plex Sans Bold"/>
              </a:rPr>
              <a:t>Après la Fête des Voisins, poursuivons avec</a:t>
            </a:r>
          </a:p>
        </p:txBody>
      </p:sp>
      <p:sp>
        <p:nvSpPr>
          <p:cNvPr name="TextBox 30" id="30"/>
          <p:cNvSpPr txBox="true"/>
          <p:nvPr/>
        </p:nvSpPr>
        <p:spPr>
          <a:xfrm rot="0">
            <a:off x="271101" y="7134511"/>
            <a:ext cx="4998263" cy="3581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439"/>
              </a:lnSpc>
            </a:pPr>
            <a:r>
              <a:rPr lang="en-US" b="true" sz="1200" spc="-1">
                <a:solidFill>
                  <a:srgbClr val="0C7ABF"/>
                </a:solidFill>
                <a:latin typeface="IBM Plex Sans Bold"/>
                <a:ea typeface="IBM Plex Sans Bold"/>
                <a:cs typeface="IBM Plex Sans Bold"/>
                <a:sym typeface="IBM Plex Sans Bold"/>
              </a:rPr>
              <a:t>Donner une heure par mois pour aider mon voisin ou ma commune, chacun d’entre nous peut le faire !</a:t>
            </a:r>
          </a:p>
        </p:txBody>
      </p:sp>
      <p:sp>
        <p:nvSpPr>
          <p:cNvPr name="TextBox 31" id="31"/>
          <p:cNvSpPr txBox="true"/>
          <p:nvPr/>
        </p:nvSpPr>
        <p:spPr>
          <a:xfrm rot="0">
            <a:off x="1092822" y="5457549"/>
            <a:ext cx="3264827" cy="1251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979"/>
              </a:lnSpc>
            </a:pPr>
            <a:r>
              <a:rPr lang="en-US" sz="699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Jeu gratuit sans obligation d’achats. Règlement à consulter sur www.lafetedesvoisins.fr.</a:t>
            </a:r>
          </a:p>
        </p:txBody>
      </p:sp>
      <p:sp>
        <p:nvSpPr>
          <p:cNvPr name="TextBox 32" id="32"/>
          <p:cNvSpPr txBox="true"/>
          <p:nvPr/>
        </p:nvSpPr>
        <p:spPr>
          <a:xfrm rot="0">
            <a:off x="475345" y="3338932"/>
            <a:ext cx="4562856" cy="98952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1560"/>
              </a:lnSpc>
            </a:pPr>
            <a:r>
              <a:rPr lang="en-US" b="true" sz="1300">
                <a:solidFill>
                  <a:srgbClr val="0C7ABF"/>
                </a:solidFill>
                <a:latin typeface="Raleway Heavy"/>
                <a:ea typeface="Raleway Heavy"/>
                <a:cs typeface="Raleway Heavy"/>
                <a:sym typeface="Raleway Heavy"/>
              </a:rPr>
              <a:t>Cette année, nous vous proposons de participer à notre grand concours photo et vidéo. </a:t>
            </a:r>
            <a:r>
              <a:rPr lang="en-US" b="true" sz="1300">
                <a:solidFill>
                  <a:srgbClr val="0C7ABF"/>
                </a:solidFill>
                <a:latin typeface="Raleway Medium"/>
                <a:ea typeface="Raleway Medium"/>
                <a:cs typeface="Raleway Medium"/>
                <a:sym typeface="Raleway Medium"/>
              </a:rPr>
              <a:t>Partagez-nous les meilleurs moments des 25 ans de la Fête des Voisins sur Facebook, Instagram, LinkedIn ou à l’adresse mail :</a:t>
            </a:r>
            <a:r>
              <a:rPr lang="en-US" b="true" sz="1300">
                <a:solidFill>
                  <a:srgbClr val="0C7ABF"/>
                </a:solidFill>
                <a:latin typeface="Raleway Heavy"/>
                <a:ea typeface="Raleway Heavy"/>
                <a:cs typeface="Raleway Heavy"/>
                <a:sym typeface="Raleway Heavy"/>
              </a:rPr>
              <a:t> info@immeublesenfete.com</a:t>
            </a:r>
          </a:p>
        </p:txBody>
      </p:sp>
      <p:sp>
        <p:nvSpPr>
          <p:cNvPr name="TextBox 33" id="33"/>
          <p:cNvSpPr txBox="true"/>
          <p:nvPr/>
        </p:nvSpPr>
        <p:spPr>
          <a:xfrm rot="0">
            <a:off x="1039730" y="4495914"/>
            <a:ext cx="3368926" cy="26546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100"/>
              </a:lnSpc>
            </a:pPr>
            <a:r>
              <a:rPr lang="en-US" b="true" sz="1500">
                <a:solidFill>
                  <a:srgbClr val="0C7ABF"/>
                </a:solidFill>
                <a:latin typeface="Raleway Heavy"/>
                <a:ea typeface="Raleway Heavy"/>
                <a:cs typeface="Raleway Heavy"/>
                <a:sym typeface="Raleway Heavy"/>
              </a:rPr>
              <a:t>De superbes récompenses à la clé !</a:t>
            </a:r>
          </a:p>
        </p:txBody>
      </p:sp>
      <p:sp>
        <p:nvSpPr>
          <p:cNvPr name="TextBox 34" id="34"/>
          <p:cNvSpPr txBox="true"/>
          <p:nvPr/>
        </p:nvSpPr>
        <p:spPr>
          <a:xfrm rot="0">
            <a:off x="3690004" y="5029029"/>
            <a:ext cx="1406023" cy="16509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400"/>
              </a:lnSpc>
            </a:pPr>
            <a:r>
              <a:rPr lang="en-US" sz="1000" spc="4">
                <a:solidFill>
                  <a:srgbClr val="0C7ABF"/>
                </a:solidFill>
                <a:latin typeface="IBM Plex Sans"/>
                <a:ea typeface="IBM Plex Sans"/>
                <a:cs typeface="IBM Plex Sans"/>
                <a:sym typeface="IBM Plex Sans"/>
              </a:rPr>
              <a:t>www.lafetedesvoisins.fr</a:t>
            </a:r>
          </a:p>
        </p:txBody>
      </p:sp>
      <p:sp>
        <p:nvSpPr>
          <p:cNvPr name="TextBox 35" id="35"/>
          <p:cNvSpPr txBox="true"/>
          <p:nvPr/>
        </p:nvSpPr>
        <p:spPr>
          <a:xfrm rot="0">
            <a:off x="1276083" y="2266607"/>
            <a:ext cx="3009262" cy="62381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390"/>
              </a:lnSpc>
            </a:pPr>
            <a:r>
              <a:rPr lang="en-US" b="true" sz="2710" spc="56">
                <a:solidFill>
                  <a:srgbClr val="FFFFFF"/>
                </a:solidFill>
                <a:latin typeface="Open Sans Condensed Bold"/>
                <a:ea typeface="Open Sans Condensed Bold"/>
                <a:cs typeface="Open Sans Condensed Bold"/>
                <a:sym typeface="Open Sans Condensed Bold"/>
              </a:rPr>
              <a:t>GRAND CONCOURS PHOTO, VIDEO </a:t>
            </a:r>
          </a:p>
        </p:txBody>
      </p:sp>
      <p:sp>
        <p:nvSpPr>
          <p:cNvPr name="TextBox 36" id="36"/>
          <p:cNvSpPr txBox="true"/>
          <p:nvPr/>
        </p:nvSpPr>
        <p:spPr>
          <a:xfrm rot="0">
            <a:off x="923868" y="2874064"/>
            <a:ext cx="3606270" cy="32854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390"/>
              </a:lnSpc>
            </a:pPr>
            <a:r>
              <a:rPr lang="en-US" b="true" sz="2710" spc="56">
                <a:solidFill>
                  <a:srgbClr val="FFFFFF"/>
                </a:solidFill>
                <a:latin typeface="Open Sans Condensed Bold"/>
                <a:ea typeface="Open Sans Condensed Bold"/>
                <a:cs typeface="Open Sans Condensed Bold"/>
                <a:sym typeface="Open Sans Condensed Bold"/>
              </a:rPr>
              <a:t>ET RESEAUX SOCIAUX 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DAGiqHSlxkc</dc:identifier>
  <dcterms:modified xsi:type="dcterms:W3CDTF">2011-08-01T06:04:30Z</dcterms:modified>
  <cp:revision>1</cp:revision>
  <dc:title>Flyer FDV 2025 (ppt)</dc:title>
</cp:coreProperties>
</file>