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0782300" cy="15836900"/>
  <p:notesSz cx="6858000" cy="9144000"/>
  <p:embeddedFontLst>
    <p:embeddedFont>
      <p:font typeface="Open Sans Condensed" charset="1" panose="00000000000000000000"/>
      <p:regular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11" Target="../media/image10.png" Type="http://schemas.openxmlformats.org/officeDocument/2006/relationships/image"/><Relationship Id="rId12" Target="../media/image11.jpeg" Type="http://schemas.openxmlformats.org/officeDocument/2006/relationships/image"/><Relationship Id="rId13" Target="../media/image12.png" Type="http://schemas.openxmlformats.org/officeDocument/2006/relationships/image"/><Relationship Id="rId14" Target="../media/image13.sv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0800007" cy="14927951"/>
          </a:xfrm>
          <a:custGeom>
            <a:avLst/>
            <a:gdLst/>
            <a:ahLst/>
            <a:cxnLst/>
            <a:rect r="r" b="b" t="t" l="l"/>
            <a:pathLst>
              <a:path h="14927951" w="10800007">
                <a:moveTo>
                  <a:pt x="0" y="0"/>
                </a:moveTo>
                <a:lnTo>
                  <a:pt x="10800007" y="0"/>
                </a:lnTo>
                <a:lnTo>
                  <a:pt x="10800007" y="14927951"/>
                </a:lnTo>
                <a:lnTo>
                  <a:pt x="0" y="149279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8" t="-93" r="-118" b="-105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748639" y="730910"/>
            <a:ext cx="1655054" cy="1278760"/>
            <a:chOff x="0" y="0"/>
            <a:chExt cx="1655051" cy="127876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63500" y="63500"/>
              <a:ext cx="557149" cy="1151763"/>
            </a:xfrm>
            <a:custGeom>
              <a:avLst/>
              <a:gdLst/>
              <a:ahLst/>
              <a:cxnLst/>
              <a:rect r="r" b="b" t="t" l="l"/>
              <a:pathLst>
                <a:path h="1151763" w="557149">
                  <a:moveTo>
                    <a:pt x="365379" y="0"/>
                  </a:moveTo>
                  <a:lnTo>
                    <a:pt x="557149" y="1087374"/>
                  </a:lnTo>
                  <a:lnTo>
                    <a:pt x="191770" y="1151763"/>
                  </a:lnTo>
                  <a:lnTo>
                    <a:pt x="0" y="6438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677799" y="371602"/>
              <a:ext cx="936371" cy="835152"/>
            </a:xfrm>
            <a:custGeom>
              <a:avLst/>
              <a:gdLst/>
              <a:ahLst/>
              <a:cxnLst/>
              <a:rect r="r" b="b" t="t" l="l"/>
              <a:pathLst>
                <a:path h="835152" w="936371">
                  <a:moveTo>
                    <a:pt x="129667" y="242697"/>
                  </a:moveTo>
                  <a:cubicBezTo>
                    <a:pt x="206248" y="212471"/>
                    <a:pt x="302514" y="192786"/>
                    <a:pt x="390525" y="200533"/>
                  </a:cubicBezTo>
                  <a:cubicBezTo>
                    <a:pt x="482981" y="208661"/>
                    <a:pt x="583057" y="229235"/>
                    <a:pt x="575945" y="327660"/>
                  </a:cubicBezTo>
                  <a:cubicBezTo>
                    <a:pt x="542417" y="321818"/>
                    <a:pt x="484505" y="309245"/>
                    <a:pt x="433070" y="304800"/>
                  </a:cubicBezTo>
                  <a:cubicBezTo>
                    <a:pt x="249809" y="288798"/>
                    <a:pt x="34544" y="317246"/>
                    <a:pt x="13970" y="551815"/>
                  </a:cubicBezTo>
                  <a:cubicBezTo>
                    <a:pt x="0" y="711708"/>
                    <a:pt x="132207" y="788289"/>
                    <a:pt x="274447" y="800735"/>
                  </a:cubicBezTo>
                  <a:cubicBezTo>
                    <a:pt x="378587" y="809879"/>
                    <a:pt x="475996" y="776986"/>
                    <a:pt x="534924" y="694944"/>
                  </a:cubicBezTo>
                  <a:lnTo>
                    <a:pt x="537845" y="695198"/>
                  </a:lnTo>
                  <a:lnTo>
                    <a:pt x="528193" y="805180"/>
                  </a:lnTo>
                  <a:lnTo>
                    <a:pt x="871347" y="835152"/>
                  </a:lnTo>
                  <a:lnTo>
                    <a:pt x="911987" y="370205"/>
                  </a:lnTo>
                  <a:cubicBezTo>
                    <a:pt x="936371" y="91567"/>
                    <a:pt x="683133" y="30988"/>
                    <a:pt x="471932" y="12573"/>
                  </a:cubicBezTo>
                  <a:cubicBezTo>
                    <a:pt x="328168" y="0"/>
                    <a:pt x="261112" y="7366"/>
                    <a:pt x="148336" y="28575"/>
                  </a:cubicBezTo>
                  <a:close/>
                  <a:moveTo>
                    <a:pt x="561467" y="493268"/>
                  </a:moveTo>
                  <a:cubicBezTo>
                    <a:pt x="555625" y="559308"/>
                    <a:pt x="511429" y="626364"/>
                    <a:pt x="435102" y="619633"/>
                  </a:cubicBezTo>
                  <a:cubicBezTo>
                    <a:pt x="377952" y="614680"/>
                    <a:pt x="350393" y="591566"/>
                    <a:pt x="354965" y="538734"/>
                  </a:cubicBezTo>
                  <a:cubicBezTo>
                    <a:pt x="361950" y="459613"/>
                    <a:pt x="450469" y="459867"/>
                    <a:pt x="526796" y="466598"/>
                  </a:cubicBezTo>
                  <a:lnTo>
                    <a:pt x="563499" y="469773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2858633" y="3944474"/>
            <a:ext cx="1847669" cy="542249"/>
            <a:chOff x="0" y="0"/>
            <a:chExt cx="1847672" cy="542252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62738" y="90170"/>
              <a:ext cx="154940" cy="361823"/>
            </a:xfrm>
            <a:custGeom>
              <a:avLst/>
              <a:gdLst/>
              <a:ahLst/>
              <a:cxnLst/>
              <a:rect r="r" b="b" t="t" l="l"/>
              <a:pathLst>
                <a:path h="361823" w="154940">
                  <a:moveTo>
                    <a:pt x="110363" y="0"/>
                  </a:moveTo>
                  <a:lnTo>
                    <a:pt x="100203" y="49911"/>
                  </a:lnTo>
                  <a:lnTo>
                    <a:pt x="63754" y="233299"/>
                  </a:lnTo>
                  <a:lnTo>
                    <a:pt x="42418" y="52959"/>
                  </a:lnTo>
                  <a:cubicBezTo>
                    <a:pt x="42418" y="52959"/>
                    <a:pt x="32131" y="41148"/>
                    <a:pt x="24511" y="41148"/>
                  </a:cubicBezTo>
                  <a:cubicBezTo>
                    <a:pt x="23241" y="41148"/>
                    <a:pt x="22098" y="41529"/>
                    <a:pt x="21082" y="42291"/>
                  </a:cubicBezTo>
                  <a:cubicBezTo>
                    <a:pt x="18161" y="44196"/>
                    <a:pt x="16764" y="46228"/>
                    <a:pt x="15748" y="49149"/>
                  </a:cubicBezTo>
                  <a:cubicBezTo>
                    <a:pt x="15240" y="51054"/>
                    <a:pt x="16256" y="52959"/>
                    <a:pt x="14732" y="54991"/>
                  </a:cubicBezTo>
                  <a:cubicBezTo>
                    <a:pt x="14478" y="55245"/>
                    <a:pt x="14097" y="55372"/>
                    <a:pt x="13716" y="55372"/>
                  </a:cubicBezTo>
                  <a:cubicBezTo>
                    <a:pt x="11176" y="55372"/>
                    <a:pt x="7366" y="48641"/>
                    <a:pt x="7366" y="48641"/>
                  </a:cubicBezTo>
                  <a:lnTo>
                    <a:pt x="1016" y="48641"/>
                  </a:lnTo>
                  <a:cubicBezTo>
                    <a:pt x="1016" y="48641"/>
                    <a:pt x="0" y="79248"/>
                    <a:pt x="1016" y="98552"/>
                  </a:cubicBezTo>
                  <a:cubicBezTo>
                    <a:pt x="2540" y="127127"/>
                    <a:pt x="11176" y="171323"/>
                    <a:pt x="11176" y="171323"/>
                  </a:cubicBezTo>
                  <a:lnTo>
                    <a:pt x="21844" y="262001"/>
                  </a:lnTo>
                  <a:cubicBezTo>
                    <a:pt x="22860" y="269748"/>
                    <a:pt x="25781" y="285750"/>
                    <a:pt x="31115" y="310515"/>
                  </a:cubicBezTo>
                  <a:cubicBezTo>
                    <a:pt x="33528" y="320167"/>
                    <a:pt x="35941" y="333248"/>
                    <a:pt x="39878" y="352171"/>
                  </a:cubicBezTo>
                  <a:lnTo>
                    <a:pt x="78740" y="361823"/>
                  </a:lnTo>
                  <a:cubicBezTo>
                    <a:pt x="90424" y="340487"/>
                    <a:pt x="92837" y="336550"/>
                    <a:pt x="99568" y="320167"/>
                  </a:cubicBezTo>
                  <a:cubicBezTo>
                    <a:pt x="119888" y="271653"/>
                    <a:pt x="116967" y="239649"/>
                    <a:pt x="126746" y="187706"/>
                  </a:cubicBezTo>
                  <a:cubicBezTo>
                    <a:pt x="138938" y="123698"/>
                    <a:pt x="153416" y="87757"/>
                    <a:pt x="154432" y="22352"/>
                  </a:cubicBezTo>
                  <a:cubicBezTo>
                    <a:pt x="154940" y="15113"/>
                    <a:pt x="154432" y="2921"/>
                    <a:pt x="154432" y="2921"/>
                  </a:cubicBezTo>
                  <a:lnTo>
                    <a:pt x="110363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251587" y="102997"/>
              <a:ext cx="245491" cy="327025"/>
            </a:xfrm>
            <a:custGeom>
              <a:avLst/>
              <a:gdLst/>
              <a:ahLst/>
              <a:cxnLst/>
              <a:rect r="r" b="b" t="t" l="l"/>
              <a:pathLst>
                <a:path h="327025" w="245491">
                  <a:moveTo>
                    <a:pt x="136906" y="54102"/>
                  </a:moveTo>
                  <a:cubicBezTo>
                    <a:pt x="94234" y="54102"/>
                    <a:pt x="78232" y="67183"/>
                    <a:pt x="57785" y="117602"/>
                  </a:cubicBezTo>
                  <a:cubicBezTo>
                    <a:pt x="71882" y="118999"/>
                    <a:pt x="82550" y="120015"/>
                    <a:pt x="89281" y="120015"/>
                  </a:cubicBezTo>
                  <a:cubicBezTo>
                    <a:pt x="106299" y="120015"/>
                    <a:pt x="121793" y="117094"/>
                    <a:pt x="168783" y="103505"/>
                  </a:cubicBezTo>
                  <a:cubicBezTo>
                    <a:pt x="169291" y="99568"/>
                    <a:pt x="161544" y="53975"/>
                    <a:pt x="136779" y="53975"/>
                  </a:cubicBezTo>
                  <a:moveTo>
                    <a:pt x="213487" y="287274"/>
                  </a:moveTo>
                  <a:cubicBezTo>
                    <a:pt x="188214" y="313436"/>
                    <a:pt x="140716" y="327025"/>
                    <a:pt x="129540" y="327025"/>
                  </a:cubicBezTo>
                  <a:cubicBezTo>
                    <a:pt x="75692" y="327025"/>
                    <a:pt x="25781" y="268859"/>
                    <a:pt x="9271" y="203327"/>
                  </a:cubicBezTo>
                  <a:cubicBezTo>
                    <a:pt x="0" y="165481"/>
                    <a:pt x="14605" y="102870"/>
                    <a:pt x="14605" y="102870"/>
                  </a:cubicBezTo>
                  <a:cubicBezTo>
                    <a:pt x="32131" y="53848"/>
                    <a:pt x="47117" y="31115"/>
                    <a:pt x="67945" y="24765"/>
                  </a:cubicBezTo>
                  <a:cubicBezTo>
                    <a:pt x="76708" y="21844"/>
                    <a:pt x="126111" y="0"/>
                    <a:pt x="160147" y="12700"/>
                  </a:cubicBezTo>
                  <a:cubicBezTo>
                    <a:pt x="205232" y="29718"/>
                    <a:pt x="223139" y="114046"/>
                    <a:pt x="223139" y="118872"/>
                  </a:cubicBezTo>
                  <a:cubicBezTo>
                    <a:pt x="223139" y="121793"/>
                    <a:pt x="220218" y="127635"/>
                    <a:pt x="214376" y="133477"/>
                  </a:cubicBezTo>
                  <a:cubicBezTo>
                    <a:pt x="166878" y="151003"/>
                    <a:pt x="142621" y="156718"/>
                    <a:pt x="115443" y="156718"/>
                  </a:cubicBezTo>
                  <a:cubicBezTo>
                    <a:pt x="97917" y="156718"/>
                    <a:pt x="76581" y="155321"/>
                    <a:pt x="52324" y="152400"/>
                  </a:cubicBezTo>
                  <a:cubicBezTo>
                    <a:pt x="50419" y="167894"/>
                    <a:pt x="49911" y="182499"/>
                    <a:pt x="49911" y="194564"/>
                  </a:cubicBezTo>
                  <a:cubicBezTo>
                    <a:pt x="49911" y="242062"/>
                    <a:pt x="79502" y="284734"/>
                    <a:pt x="113030" y="284734"/>
                  </a:cubicBezTo>
                  <a:cubicBezTo>
                    <a:pt x="130048" y="284734"/>
                    <a:pt x="163449" y="270637"/>
                    <a:pt x="182880" y="254635"/>
                  </a:cubicBezTo>
                  <a:cubicBezTo>
                    <a:pt x="197485" y="242951"/>
                    <a:pt x="222631" y="211455"/>
                    <a:pt x="234315" y="215900"/>
                  </a:cubicBezTo>
                  <a:cubicBezTo>
                    <a:pt x="234315" y="215900"/>
                    <a:pt x="232918" y="220218"/>
                    <a:pt x="234315" y="222631"/>
                  </a:cubicBezTo>
                  <a:cubicBezTo>
                    <a:pt x="235712" y="226441"/>
                    <a:pt x="240665" y="224028"/>
                    <a:pt x="243078" y="227457"/>
                  </a:cubicBezTo>
                  <a:cubicBezTo>
                    <a:pt x="245491" y="230886"/>
                    <a:pt x="244094" y="235204"/>
                    <a:pt x="244094" y="238633"/>
                  </a:cubicBezTo>
                  <a:cubicBezTo>
                    <a:pt x="244094" y="248793"/>
                    <a:pt x="229108" y="271145"/>
                    <a:pt x="213487" y="287147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517652" y="113284"/>
              <a:ext cx="213233" cy="315468"/>
            </a:xfrm>
            <a:custGeom>
              <a:avLst/>
              <a:gdLst/>
              <a:ahLst/>
              <a:cxnLst/>
              <a:rect r="r" b="b" t="t" l="l"/>
              <a:pathLst>
                <a:path h="315468" w="213233">
                  <a:moveTo>
                    <a:pt x="165735" y="315468"/>
                  </a:moveTo>
                  <a:lnTo>
                    <a:pt x="162306" y="310134"/>
                  </a:lnTo>
                  <a:lnTo>
                    <a:pt x="135636" y="298958"/>
                  </a:lnTo>
                  <a:cubicBezTo>
                    <a:pt x="135636" y="298958"/>
                    <a:pt x="127889" y="260096"/>
                    <a:pt x="131699" y="235458"/>
                  </a:cubicBezTo>
                  <a:cubicBezTo>
                    <a:pt x="133604" y="224282"/>
                    <a:pt x="137541" y="218440"/>
                    <a:pt x="139954" y="207264"/>
                  </a:cubicBezTo>
                  <a:cubicBezTo>
                    <a:pt x="142367" y="195580"/>
                    <a:pt x="142367" y="188849"/>
                    <a:pt x="144780" y="177673"/>
                  </a:cubicBezTo>
                  <a:cubicBezTo>
                    <a:pt x="149606" y="155829"/>
                    <a:pt x="163195" y="122809"/>
                    <a:pt x="163195" y="122809"/>
                  </a:cubicBezTo>
                  <a:cubicBezTo>
                    <a:pt x="159766" y="81534"/>
                    <a:pt x="154940" y="73279"/>
                    <a:pt x="123952" y="48133"/>
                  </a:cubicBezTo>
                  <a:cubicBezTo>
                    <a:pt x="123952" y="48133"/>
                    <a:pt x="111760" y="50038"/>
                    <a:pt x="105029" y="52451"/>
                  </a:cubicBezTo>
                  <a:cubicBezTo>
                    <a:pt x="74422" y="65024"/>
                    <a:pt x="65786" y="126619"/>
                    <a:pt x="65786" y="126619"/>
                  </a:cubicBezTo>
                  <a:cubicBezTo>
                    <a:pt x="65786" y="126619"/>
                    <a:pt x="62357" y="167386"/>
                    <a:pt x="58547" y="193040"/>
                  </a:cubicBezTo>
                  <a:cubicBezTo>
                    <a:pt x="54610" y="219202"/>
                    <a:pt x="48895" y="233807"/>
                    <a:pt x="44958" y="259969"/>
                  </a:cubicBezTo>
                  <a:cubicBezTo>
                    <a:pt x="43053" y="274955"/>
                    <a:pt x="41148" y="298323"/>
                    <a:pt x="41148" y="298323"/>
                  </a:cubicBezTo>
                  <a:cubicBezTo>
                    <a:pt x="41148" y="298323"/>
                    <a:pt x="24638" y="307086"/>
                    <a:pt x="17399" y="301244"/>
                  </a:cubicBezTo>
                  <a:cubicBezTo>
                    <a:pt x="13462" y="298323"/>
                    <a:pt x="11049" y="290576"/>
                    <a:pt x="11049" y="290576"/>
                  </a:cubicBezTo>
                  <a:cubicBezTo>
                    <a:pt x="11049" y="290576"/>
                    <a:pt x="2794" y="259969"/>
                    <a:pt x="1397" y="240157"/>
                  </a:cubicBezTo>
                  <a:cubicBezTo>
                    <a:pt x="0" y="222250"/>
                    <a:pt x="1905" y="212471"/>
                    <a:pt x="3302" y="193548"/>
                  </a:cubicBezTo>
                  <a:cubicBezTo>
                    <a:pt x="4826" y="175641"/>
                    <a:pt x="5207" y="162052"/>
                    <a:pt x="6223" y="150876"/>
                  </a:cubicBezTo>
                  <a:cubicBezTo>
                    <a:pt x="12065" y="62103"/>
                    <a:pt x="13970" y="50927"/>
                    <a:pt x="31496" y="0"/>
                  </a:cubicBezTo>
                  <a:lnTo>
                    <a:pt x="52324" y="7239"/>
                  </a:lnTo>
                  <a:lnTo>
                    <a:pt x="64897" y="18923"/>
                  </a:lnTo>
                  <a:cubicBezTo>
                    <a:pt x="79883" y="16002"/>
                    <a:pt x="92583" y="14605"/>
                    <a:pt x="101727" y="14605"/>
                  </a:cubicBezTo>
                  <a:cubicBezTo>
                    <a:pt x="164338" y="14605"/>
                    <a:pt x="213233" y="75184"/>
                    <a:pt x="213233" y="152908"/>
                  </a:cubicBezTo>
                  <a:cubicBezTo>
                    <a:pt x="213233" y="242189"/>
                    <a:pt x="207391" y="263017"/>
                    <a:pt x="165735" y="315341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752221" y="69215"/>
              <a:ext cx="189484" cy="401193"/>
            </a:xfrm>
            <a:custGeom>
              <a:avLst/>
              <a:gdLst/>
              <a:ahLst/>
              <a:cxnLst/>
              <a:rect r="r" b="b" t="t" l="l"/>
              <a:pathLst>
                <a:path h="401193" w="189484">
                  <a:moveTo>
                    <a:pt x="102489" y="247015"/>
                  </a:moveTo>
                  <a:cubicBezTo>
                    <a:pt x="99568" y="235331"/>
                    <a:pt x="108331" y="216916"/>
                    <a:pt x="108331" y="216916"/>
                  </a:cubicBezTo>
                  <a:cubicBezTo>
                    <a:pt x="108331" y="216916"/>
                    <a:pt x="104902" y="211074"/>
                    <a:pt x="101981" y="208153"/>
                  </a:cubicBezTo>
                  <a:cubicBezTo>
                    <a:pt x="91313" y="198882"/>
                    <a:pt x="78740" y="202819"/>
                    <a:pt x="66040" y="208153"/>
                  </a:cubicBezTo>
                  <a:cubicBezTo>
                    <a:pt x="43307" y="218821"/>
                    <a:pt x="45720" y="246888"/>
                    <a:pt x="45720" y="270256"/>
                  </a:cubicBezTo>
                  <a:cubicBezTo>
                    <a:pt x="45720" y="320167"/>
                    <a:pt x="58801" y="353187"/>
                    <a:pt x="78232" y="353187"/>
                  </a:cubicBezTo>
                  <a:cubicBezTo>
                    <a:pt x="92329" y="353187"/>
                    <a:pt x="98552" y="341503"/>
                    <a:pt x="101981" y="312928"/>
                  </a:cubicBezTo>
                  <a:cubicBezTo>
                    <a:pt x="102997" y="296926"/>
                    <a:pt x="104902" y="288163"/>
                    <a:pt x="112649" y="264922"/>
                  </a:cubicBezTo>
                  <a:cubicBezTo>
                    <a:pt x="112649" y="264922"/>
                    <a:pt x="104394" y="254762"/>
                    <a:pt x="102489" y="247015"/>
                  </a:cubicBezTo>
                  <a:moveTo>
                    <a:pt x="181610" y="263017"/>
                  </a:moveTo>
                  <a:lnTo>
                    <a:pt x="177673" y="269367"/>
                  </a:lnTo>
                  <a:cubicBezTo>
                    <a:pt x="177673" y="269367"/>
                    <a:pt x="176149" y="359156"/>
                    <a:pt x="164084" y="396494"/>
                  </a:cubicBezTo>
                  <a:cubicBezTo>
                    <a:pt x="164084" y="396494"/>
                    <a:pt x="154813" y="398399"/>
                    <a:pt x="149479" y="396494"/>
                  </a:cubicBezTo>
                  <a:cubicBezTo>
                    <a:pt x="143637" y="394589"/>
                    <a:pt x="141224" y="391668"/>
                    <a:pt x="137287" y="387223"/>
                  </a:cubicBezTo>
                  <a:cubicBezTo>
                    <a:pt x="134366" y="383286"/>
                    <a:pt x="131064" y="375539"/>
                    <a:pt x="131064" y="375539"/>
                  </a:cubicBezTo>
                  <a:cubicBezTo>
                    <a:pt x="107823" y="394462"/>
                    <a:pt x="92710" y="401193"/>
                    <a:pt x="79121" y="401193"/>
                  </a:cubicBezTo>
                  <a:cubicBezTo>
                    <a:pt x="35433" y="401193"/>
                    <a:pt x="0" y="346329"/>
                    <a:pt x="0" y="279400"/>
                  </a:cubicBezTo>
                  <a:cubicBezTo>
                    <a:pt x="0" y="215392"/>
                    <a:pt x="30607" y="162560"/>
                    <a:pt x="67437" y="162560"/>
                  </a:cubicBezTo>
                  <a:cubicBezTo>
                    <a:pt x="79502" y="162560"/>
                    <a:pt x="94107" y="164973"/>
                    <a:pt x="109601" y="168910"/>
                  </a:cubicBezTo>
                  <a:cubicBezTo>
                    <a:pt x="122174" y="156845"/>
                    <a:pt x="123698" y="152400"/>
                    <a:pt x="123698" y="120904"/>
                  </a:cubicBezTo>
                  <a:cubicBezTo>
                    <a:pt x="123698" y="120904"/>
                    <a:pt x="121285" y="115570"/>
                    <a:pt x="120269" y="112141"/>
                  </a:cubicBezTo>
                  <a:cubicBezTo>
                    <a:pt x="116459" y="98044"/>
                    <a:pt x="125603" y="90297"/>
                    <a:pt x="128524" y="76200"/>
                  </a:cubicBezTo>
                  <a:cubicBezTo>
                    <a:pt x="133350" y="52959"/>
                    <a:pt x="137287" y="18542"/>
                    <a:pt x="137795" y="16002"/>
                  </a:cubicBezTo>
                  <a:cubicBezTo>
                    <a:pt x="138303" y="14097"/>
                    <a:pt x="139700" y="5334"/>
                    <a:pt x="144526" y="2921"/>
                  </a:cubicBezTo>
                  <a:cubicBezTo>
                    <a:pt x="150368" y="0"/>
                    <a:pt x="160020" y="7747"/>
                    <a:pt x="160020" y="7747"/>
                  </a:cubicBezTo>
                  <a:lnTo>
                    <a:pt x="160020" y="13589"/>
                  </a:lnTo>
                  <a:lnTo>
                    <a:pt x="181356" y="16510"/>
                  </a:lnTo>
                  <a:lnTo>
                    <a:pt x="177419" y="75184"/>
                  </a:lnTo>
                  <a:cubicBezTo>
                    <a:pt x="187579" y="82931"/>
                    <a:pt x="189484" y="86360"/>
                    <a:pt x="189484" y="97536"/>
                  </a:cubicBezTo>
                  <a:cubicBezTo>
                    <a:pt x="189484" y="105791"/>
                    <a:pt x="181229" y="262890"/>
                    <a:pt x="181229" y="26289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981075" y="153289"/>
              <a:ext cx="153670" cy="236728"/>
            </a:xfrm>
            <a:custGeom>
              <a:avLst/>
              <a:gdLst/>
              <a:ahLst/>
              <a:cxnLst/>
              <a:rect r="r" b="b" t="t" l="l"/>
              <a:pathLst>
                <a:path h="236728" w="153670">
                  <a:moveTo>
                    <a:pt x="153035" y="131953"/>
                  </a:moveTo>
                  <a:cubicBezTo>
                    <a:pt x="146685" y="130556"/>
                    <a:pt x="144272" y="129540"/>
                    <a:pt x="138430" y="129540"/>
                  </a:cubicBezTo>
                  <a:cubicBezTo>
                    <a:pt x="130175" y="130048"/>
                    <a:pt x="126746" y="138303"/>
                    <a:pt x="118491" y="137287"/>
                  </a:cubicBezTo>
                  <a:cubicBezTo>
                    <a:pt x="113665" y="136779"/>
                    <a:pt x="107315" y="132969"/>
                    <a:pt x="107315" y="132969"/>
                  </a:cubicBezTo>
                  <a:lnTo>
                    <a:pt x="108712" y="129540"/>
                  </a:lnTo>
                  <a:lnTo>
                    <a:pt x="102870" y="123698"/>
                  </a:lnTo>
                  <a:cubicBezTo>
                    <a:pt x="100965" y="93599"/>
                    <a:pt x="103378" y="74168"/>
                    <a:pt x="81534" y="70866"/>
                  </a:cubicBezTo>
                  <a:cubicBezTo>
                    <a:pt x="77216" y="69850"/>
                    <a:pt x="74803" y="69469"/>
                    <a:pt x="70358" y="70866"/>
                  </a:cubicBezTo>
                  <a:cubicBezTo>
                    <a:pt x="59182" y="73787"/>
                    <a:pt x="57785" y="92710"/>
                    <a:pt x="56261" y="97028"/>
                  </a:cubicBezTo>
                  <a:cubicBezTo>
                    <a:pt x="53848" y="106680"/>
                    <a:pt x="54356" y="144526"/>
                    <a:pt x="52324" y="175133"/>
                  </a:cubicBezTo>
                  <a:cubicBezTo>
                    <a:pt x="50927" y="197485"/>
                    <a:pt x="51308" y="206629"/>
                    <a:pt x="48006" y="231902"/>
                  </a:cubicBezTo>
                  <a:cubicBezTo>
                    <a:pt x="48006" y="231902"/>
                    <a:pt x="39751" y="236728"/>
                    <a:pt x="34925" y="234823"/>
                  </a:cubicBezTo>
                  <a:cubicBezTo>
                    <a:pt x="31496" y="233426"/>
                    <a:pt x="32004" y="229489"/>
                    <a:pt x="28575" y="228473"/>
                  </a:cubicBezTo>
                  <a:cubicBezTo>
                    <a:pt x="24638" y="227457"/>
                    <a:pt x="22733" y="232791"/>
                    <a:pt x="18923" y="231394"/>
                  </a:cubicBezTo>
                  <a:cubicBezTo>
                    <a:pt x="17526" y="230886"/>
                    <a:pt x="16002" y="228473"/>
                    <a:pt x="16002" y="228473"/>
                  </a:cubicBezTo>
                  <a:lnTo>
                    <a:pt x="8763" y="235712"/>
                  </a:lnTo>
                  <a:cubicBezTo>
                    <a:pt x="1905" y="223139"/>
                    <a:pt x="0" y="205105"/>
                    <a:pt x="0" y="205105"/>
                  </a:cubicBezTo>
                  <a:cubicBezTo>
                    <a:pt x="508" y="193929"/>
                    <a:pt x="1905" y="180848"/>
                    <a:pt x="3937" y="165862"/>
                  </a:cubicBezTo>
                  <a:cubicBezTo>
                    <a:pt x="8255" y="138684"/>
                    <a:pt x="9779" y="92202"/>
                    <a:pt x="9779" y="87249"/>
                  </a:cubicBezTo>
                  <a:lnTo>
                    <a:pt x="8763" y="48514"/>
                  </a:lnTo>
                  <a:cubicBezTo>
                    <a:pt x="8763" y="16002"/>
                    <a:pt x="16510" y="0"/>
                    <a:pt x="32004" y="0"/>
                  </a:cubicBezTo>
                  <a:cubicBezTo>
                    <a:pt x="44577" y="0"/>
                    <a:pt x="50419" y="37338"/>
                    <a:pt x="49911" y="41656"/>
                  </a:cubicBezTo>
                  <a:cubicBezTo>
                    <a:pt x="62992" y="34798"/>
                    <a:pt x="81407" y="28575"/>
                    <a:pt x="87757" y="28575"/>
                  </a:cubicBezTo>
                  <a:cubicBezTo>
                    <a:pt x="123190" y="28575"/>
                    <a:pt x="153670" y="65913"/>
                    <a:pt x="153670" y="109601"/>
                  </a:cubicBezTo>
                  <a:cubicBezTo>
                    <a:pt x="153670" y="116840"/>
                    <a:pt x="153162" y="124587"/>
                    <a:pt x="152654" y="131953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169543" y="102997"/>
              <a:ext cx="245491" cy="327025"/>
            </a:xfrm>
            <a:custGeom>
              <a:avLst/>
              <a:gdLst/>
              <a:ahLst/>
              <a:cxnLst/>
              <a:rect r="r" b="b" t="t" l="l"/>
              <a:pathLst>
                <a:path h="327025" w="245491">
                  <a:moveTo>
                    <a:pt x="136779" y="54102"/>
                  </a:moveTo>
                  <a:cubicBezTo>
                    <a:pt x="94107" y="54102"/>
                    <a:pt x="78105" y="67183"/>
                    <a:pt x="57658" y="117602"/>
                  </a:cubicBezTo>
                  <a:cubicBezTo>
                    <a:pt x="71755" y="118999"/>
                    <a:pt x="82423" y="120015"/>
                    <a:pt x="89154" y="120015"/>
                  </a:cubicBezTo>
                  <a:cubicBezTo>
                    <a:pt x="106172" y="120015"/>
                    <a:pt x="121666" y="117094"/>
                    <a:pt x="168656" y="103505"/>
                  </a:cubicBezTo>
                  <a:cubicBezTo>
                    <a:pt x="169164" y="99568"/>
                    <a:pt x="161417" y="53975"/>
                    <a:pt x="136652" y="53975"/>
                  </a:cubicBezTo>
                  <a:moveTo>
                    <a:pt x="213360" y="287274"/>
                  </a:moveTo>
                  <a:cubicBezTo>
                    <a:pt x="188087" y="313436"/>
                    <a:pt x="140589" y="327025"/>
                    <a:pt x="129413" y="327025"/>
                  </a:cubicBezTo>
                  <a:cubicBezTo>
                    <a:pt x="75565" y="327025"/>
                    <a:pt x="25654" y="268859"/>
                    <a:pt x="9144" y="203327"/>
                  </a:cubicBezTo>
                  <a:cubicBezTo>
                    <a:pt x="0" y="165481"/>
                    <a:pt x="14478" y="102870"/>
                    <a:pt x="14478" y="102870"/>
                  </a:cubicBezTo>
                  <a:cubicBezTo>
                    <a:pt x="32004" y="53848"/>
                    <a:pt x="46990" y="31115"/>
                    <a:pt x="67818" y="24765"/>
                  </a:cubicBezTo>
                  <a:cubicBezTo>
                    <a:pt x="76581" y="21844"/>
                    <a:pt x="125984" y="0"/>
                    <a:pt x="160020" y="12700"/>
                  </a:cubicBezTo>
                  <a:cubicBezTo>
                    <a:pt x="205105" y="29718"/>
                    <a:pt x="223012" y="114046"/>
                    <a:pt x="223012" y="118872"/>
                  </a:cubicBezTo>
                  <a:cubicBezTo>
                    <a:pt x="223012" y="121793"/>
                    <a:pt x="220091" y="127635"/>
                    <a:pt x="214249" y="133477"/>
                  </a:cubicBezTo>
                  <a:cubicBezTo>
                    <a:pt x="166751" y="151003"/>
                    <a:pt x="142494" y="156718"/>
                    <a:pt x="115316" y="156718"/>
                  </a:cubicBezTo>
                  <a:cubicBezTo>
                    <a:pt x="97790" y="156718"/>
                    <a:pt x="76454" y="155321"/>
                    <a:pt x="52324" y="152400"/>
                  </a:cubicBezTo>
                  <a:cubicBezTo>
                    <a:pt x="50419" y="167894"/>
                    <a:pt x="49911" y="182499"/>
                    <a:pt x="49911" y="194564"/>
                  </a:cubicBezTo>
                  <a:cubicBezTo>
                    <a:pt x="49911" y="242062"/>
                    <a:pt x="79502" y="284734"/>
                    <a:pt x="113030" y="284734"/>
                  </a:cubicBezTo>
                  <a:cubicBezTo>
                    <a:pt x="130048" y="284734"/>
                    <a:pt x="163449" y="270637"/>
                    <a:pt x="182880" y="254635"/>
                  </a:cubicBezTo>
                  <a:cubicBezTo>
                    <a:pt x="197485" y="242951"/>
                    <a:pt x="222631" y="211455"/>
                    <a:pt x="234315" y="215900"/>
                  </a:cubicBezTo>
                  <a:cubicBezTo>
                    <a:pt x="234315" y="215900"/>
                    <a:pt x="232918" y="220218"/>
                    <a:pt x="234315" y="222631"/>
                  </a:cubicBezTo>
                  <a:cubicBezTo>
                    <a:pt x="235712" y="226441"/>
                    <a:pt x="240665" y="224028"/>
                    <a:pt x="243078" y="227457"/>
                  </a:cubicBezTo>
                  <a:cubicBezTo>
                    <a:pt x="245491" y="230886"/>
                    <a:pt x="244094" y="235204"/>
                    <a:pt x="244094" y="238633"/>
                  </a:cubicBezTo>
                  <a:cubicBezTo>
                    <a:pt x="244094" y="248793"/>
                    <a:pt x="229108" y="271145"/>
                    <a:pt x="213487" y="287147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436243" y="69215"/>
              <a:ext cx="189484" cy="401193"/>
            </a:xfrm>
            <a:custGeom>
              <a:avLst/>
              <a:gdLst/>
              <a:ahLst/>
              <a:cxnLst/>
              <a:rect r="r" b="b" t="t" l="l"/>
              <a:pathLst>
                <a:path h="401193" w="189484">
                  <a:moveTo>
                    <a:pt x="102489" y="247015"/>
                  </a:moveTo>
                  <a:cubicBezTo>
                    <a:pt x="99568" y="235331"/>
                    <a:pt x="108331" y="216916"/>
                    <a:pt x="108331" y="216916"/>
                  </a:cubicBezTo>
                  <a:cubicBezTo>
                    <a:pt x="108331" y="216916"/>
                    <a:pt x="104902" y="211074"/>
                    <a:pt x="101981" y="208153"/>
                  </a:cubicBezTo>
                  <a:cubicBezTo>
                    <a:pt x="91313" y="198882"/>
                    <a:pt x="78740" y="202819"/>
                    <a:pt x="66040" y="208153"/>
                  </a:cubicBezTo>
                  <a:cubicBezTo>
                    <a:pt x="43307" y="218821"/>
                    <a:pt x="45720" y="246888"/>
                    <a:pt x="45720" y="270256"/>
                  </a:cubicBezTo>
                  <a:cubicBezTo>
                    <a:pt x="45720" y="320167"/>
                    <a:pt x="58801" y="353187"/>
                    <a:pt x="78232" y="353187"/>
                  </a:cubicBezTo>
                  <a:cubicBezTo>
                    <a:pt x="92329" y="353187"/>
                    <a:pt x="98552" y="341503"/>
                    <a:pt x="101981" y="312928"/>
                  </a:cubicBezTo>
                  <a:cubicBezTo>
                    <a:pt x="102997" y="296926"/>
                    <a:pt x="104902" y="288163"/>
                    <a:pt x="112649" y="264922"/>
                  </a:cubicBezTo>
                  <a:cubicBezTo>
                    <a:pt x="112649" y="264922"/>
                    <a:pt x="104394" y="254762"/>
                    <a:pt x="102489" y="247015"/>
                  </a:cubicBezTo>
                  <a:moveTo>
                    <a:pt x="181610" y="263017"/>
                  </a:moveTo>
                  <a:lnTo>
                    <a:pt x="177673" y="269367"/>
                  </a:lnTo>
                  <a:cubicBezTo>
                    <a:pt x="177673" y="269367"/>
                    <a:pt x="176149" y="359156"/>
                    <a:pt x="164084" y="396494"/>
                  </a:cubicBezTo>
                  <a:cubicBezTo>
                    <a:pt x="164084" y="396494"/>
                    <a:pt x="154813" y="398399"/>
                    <a:pt x="149479" y="396494"/>
                  </a:cubicBezTo>
                  <a:cubicBezTo>
                    <a:pt x="143637" y="394589"/>
                    <a:pt x="141224" y="391668"/>
                    <a:pt x="137287" y="387223"/>
                  </a:cubicBezTo>
                  <a:cubicBezTo>
                    <a:pt x="134366" y="383286"/>
                    <a:pt x="131064" y="375539"/>
                    <a:pt x="131064" y="375539"/>
                  </a:cubicBezTo>
                  <a:cubicBezTo>
                    <a:pt x="107823" y="394462"/>
                    <a:pt x="92710" y="401193"/>
                    <a:pt x="79121" y="401193"/>
                  </a:cubicBezTo>
                  <a:cubicBezTo>
                    <a:pt x="35433" y="401193"/>
                    <a:pt x="0" y="346329"/>
                    <a:pt x="0" y="279400"/>
                  </a:cubicBezTo>
                  <a:cubicBezTo>
                    <a:pt x="0" y="215392"/>
                    <a:pt x="30607" y="162560"/>
                    <a:pt x="67437" y="162560"/>
                  </a:cubicBezTo>
                  <a:cubicBezTo>
                    <a:pt x="79502" y="162560"/>
                    <a:pt x="94107" y="164973"/>
                    <a:pt x="109601" y="168910"/>
                  </a:cubicBezTo>
                  <a:cubicBezTo>
                    <a:pt x="122174" y="156845"/>
                    <a:pt x="123698" y="152400"/>
                    <a:pt x="123698" y="120904"/>
                  </a:cubicBezTo>
                  <a:cubicBezTo>
                    <a:pt x="123698" y="120904"/>
                    <a:pt x="121285" y="115570"/>
                    <a:pt x="120269" y="112141"/>
                  </a:cubicBezTo>
                  <a:cubicBezTo>
                    <a:pt x="116459" y="98044"/>
                    <a:pt x="125603" y="90297"/>
                    <a:pt x="128524" y="76200"/>
                  </a:cubicBezTo>
                  <a:cubicBezTo>
                    <a:pt x="133350" y="52959"/>
                    <a:pt x="137287" y="18542"/>
                    <a:pt x="137795" y="16002"/>
                  </a:cubicBezTo>
                  <a:cubicBezTo>
                    <a:pt x="138303" y="14097"/>
                    <a:pt x="139700" y="5334"/>
                    <a:pt x="144526" y="2921"/>
                  </a:cubicBezTo>
                  <a:cubicBezTo>
                    <a:pt x="150368" y="0"/>
                    <a:pt x="160020" y="7747"/>
                    <a:pt x="160020" y="7747"/>
                  </a:cubicBezTo>
                  <a:lnTo>
                    <a:pt x="160020" y="13589"/>
                  </a:lnTo>
                  <a:lnTo>
                    <a:pt x="181356" y="16510"/>
                  </a:lnTo>
                  <a:lnTo>
                    <a:pt x="177419" y="75184"/>
                  </a:lnTo>
                  <a:cubicBezTo>
                    <a:pt x="187579" y="82931"/>
                    <a:pt x="189484" y="86360"/>
                    <a:pt x="189484" y="97536"/>
                  </a:cubicBezTo>
                  <a:cubicBezTo>
                    <a:pt x="189484" y="105791"/>
                    <a:pt x="181229" y="262890"/>
                    <a:pt x="181229" y="26289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1698879" y="57404"/>
              <a:ext cx="85344" cy="421386"/>
            </a:xfrm>
            <a:custGeom>
              <a:avLst/>
              <a:gdLst/>
              <a:ahLst/>
              <a:cxnLst/>
              <a:rect r="r" b="b" t="t" l="l"/>
              <a:pathLst>
                <a:path h="421386" w="85344">
                  <a:moveTo>
                    <a:pt x="75057" y="173482"/>
                  </a:moveTo>
                  <a:cubicBezTo>
                    <a:pt x="58547" y="269494"/>
                    <a:pt x="42545" y="421386"/>
                    <a:pt x="42545" y="421386"/>
                  </a:cubicBezTo>
                  <a:lnTo>
                    <a:pt x="4191" y="412115"/>
                  </a:lnTo>
                  <a:cubicBezTo>
                    <a:pt x="3683" y="407289"/>
                    <a:pt x="6604" y="370840"/>
                    <a:pt x="11049" y="350012"/>
                  </a:cubicBezTo>
                  <a:cubicBezTo>
                    <a:pt x="12446" y="341757"/>
                    <a:pt x="14859" y="326263"/>
                    <a:pt x="16383" y="310769"/>
                  </a:cubicBezTo>
                  <a:cubicBezTo>
                    <a:pt x="20193" y="276860"/>
                    <a:pt x="20193" y="223012"/>
                    <a:pt x="20193" y="223012"/>
                  </a:cubicBezTo>
                  <a:lnTo>
                    <a:pt x="26035" y="180848"/>
                  </a:lnTo>
                  <a:cubicBezTo>
                    <a:pt x="9525" y="170688"/>
                    <a:pt x="5207" y="165862"/>
                    <a:pt x="5207" y="156083"/>
                  </a:cubicBezTo>
                  <a:cubicBezTo>
                    <a:pt x="5207" y="148844"/>
                    <a:pt x="7620" y="138684"/>
                    <a:pt x="11557" y="126492"/>
                  </a:cubicBezTo>
                  <a:lnTo>
                    <a:pt x="30988" y="122555"/>
                  </a:lnTo>
                  <a:cubicBezTo>
                    <a:pt x="30988" y="122555"/>
                    <a:pt x="38735" y="86614"/>
                    <a:pt x="56261" y="86233"/>
                  </a:cubicBezTo>
                  <a:cubicBezTo>
                    <a:pt x="72771" y="85217"/>
                    <a:pt x="85344" y="93980"/>
                    <a:pt x="85344" y="117348"/>
                  </a:cubicBezTo>
                  <a:cubicBezTo>
                    <a:pt x="85344" y="126619"/>
                    <a:pt x="78994" y="151765"/>
                    <a:pt x="75184" y="173609"/>
                  </a:cubicBezTo>
                  <a:moveTo>
                    <a:pt x="14986" y="50927"/>
                  </a:moveTo>
                  <a:cubicBezTo>
                    <a:pt x="10160" y="49022"/>
                    <a:pt x="7239" y="48514"/>
                    <a:pt x="4318" y="45085"/>
                  </a:cubicBezTo>
                  <a:cubicBezTo>
                    <a:pt x="0" y="39243"/>
                    <a:pt x="1905" y="32893"/>
                    <a:pt x="4318" y="26162"/>
                  </a:cubicBezTo>
                  <a:cubicBezTo>
                    <a:pt x="10160" y="9144"/>
                    <a:pt x="33909" y="0"/>
                    <a:pt x="48514" y="11176"/>
                  </a:cubicBezTo>
                  <a:cubicBezTo>
                    <a:pt x="56261" y="17526"/>
                    <a:pt x="59690" y="24257"/>
                    <a:pt x="59182" y="34417"/>
                  </a:cubicBezTo>
                  <a:cubicBezTo>
                    <a:pt x="57785" y="52832"/>
                    <a:pt x="32004" y="57150"/>
                    <a:pt x="14986" y="50927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4797857" y="3892201"/>
            <a:ext cx="764877" cy="625097"/>
            <a:chOff x="0" y="0"/>
            <a:chExt cx="764870" cy="62509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428498" y="63500"/>
              <a:ext cx="272796" cy="498221"/>
            </a:xfrm>
            <a:custGeom>
              <a:avLst/>
              <a:gdLst/>
              <a:ahLst/>
              <a:cxnLst/>
              <a:rect r="r" b="b" t="t" l="l"/>
              <a:pathLst>
                <a:path h="498221" w="272796">
                  <a:moveTo>
                    <a:pt x="75692" y="0"/>
                  </a:moveTo>
                  <a:cubicBezTo>
                    <a:pt x="34290" y="0"/>
                    <a:pt x="19431" y="9906"/>
                    <a:pt x="0" y="50292"/>
                  </a:cubicBezTo>
                  <a:cubicBezTo>
                    <a:pt x="6985" y="58293"/>
                    <a:pt x="3937" y="63246"/>
                    <a:pt x="9398" y="69723"/>
                  </a:cubicBezTo>
                  <a:cubicBezTo>
                    <a:pt x="12827" y="73660"/>
                    <a:pt x="20320" y="78740"/>
                    <a:pt x="20320" y="78740"/>
                  </a:cubicBezTo>
                  <a:cubicBezTo>
                    <a:pt x="41275" y="41402"/>
                    <a:pt x="49149" y="33401"/>
                    <a:pt x="79121" y="27940"/>
                  </a:cubicBezTo>
                  <a:cubicBezTo>
                    <a:pt x="83693" y="27051"/>
                    <a:pt x="88138" y="26670"/>
                    <a:pt x="92456" y="26670"/>
                  </a:cubicBezTo>
                  <a:cubicBezTo>
                    <a:pt x="123063" y="26670"/>
                    <a:pt x="147574" y="47117"/>
                    <a:pt x="163703" y="73279"/>
                  </a:cubicBezTo>
                  <a:lnTo>
                    <a:pt x="163195" y="74295"/>
                  </a:lnTo>
                  <a:cubicBezTo>
                    <a:pt x="185547" y="119634"/>
                    <a:pt x="191643" y="138049"/>
                    <a:pt x="191643" y="160909"/>
                  </a:cubicBezTo>
                  <a:cubicBezTo>
                    <a:pt x="191643" y="163830"/>
                    <a:pt x="190627" y="189230"/>
                    <a:pt x="183134" y="205740"/>
                  </a:cubicBezTo>
                  <a:cubicBezTo>
                    <a:pt x="172212" y="228600"/>
                    <a:pt x="163195" y="247523"/>
                    <a:pt x="136271" y="252095"/>
                  </a:cubicBezTo>
                  <a:cubicBezTo>
                    <a:pt x="136271" y="252095"/>
                    <a:pt x="98933" y="241681"/>
                    <a:pt x="72517" y="239141"/>
                  </a:cubicBezTo>
                  <a:cubicBezTo>
                    <a:pt x="72517" y="239141"/>
                    <a:pt x="57023" y="251587"/>
                    <a:pt x="61087" y="259588"/>
                  </a:cubicBezTo>
                  <a:cubicBezTo>
                    <a:pt x="63119" y="263525"/>
                    <a:pt x="65532" y="265557"/>
                    <a:pt x="70104" y="266573"/>
                  </a:cubicBezTo>
                  <a:cubicBezTo>
                    <a:pt x="70104" y="266573"/>
                    <a:pt x="96012" y="283464"/>
                    <a:pt x="114935" y="287020"/>
                  </a:cubicBezTo>
                  <a:cubicBezTo>
                    <a:pt x="119507" y="287909"/>
                    <a:pt x="125095" y="288290"/>
                    <a:pt x="130556" y="288290"/>
                  </a:cubicBezTo>
                  <a:cubicBezTo>
                    <a:pt x="143256" y="288290"/>
                    <a:pt x="155702" y="286639"/>
                    <a:pt x="155702" y="286639"/>
                  </a:cubicBezTo>
                  <a:cubicBezTo>
                    <a:pt x="182118" y="286639"/>
                    <a:pt x="204470" y="301117"/>
                    <a:pt x="220980" y="328422"/>
                  </a:cubicBezTo>
                  <a:cubicBezTo>
                    <a:pt x="220980" y="328422"/>
                    <a:pt x="253365" y="383159"/>
                    <a:pt x="246380" y="419100"/>
                  </a:cubicBezTo>
                  <a:cubicBezTo>
                    <a:pt x="243840" y="429514"/>
                    <a:pt x="242951" y="435483"/>
                    <a:pt x="237363" y="444500"/>
                  </a:cubicBezTo>
                  <a:cubicBezTo>
                    <a:pt x="225044" y="464439"/>
                    <a:pt x="193548" y="467741"/>
                    <a:pt x="171831" y="467741"/>
                  </a:cubicBezTo>
                  <a:cubicBezTo>
                    <a:pt x="160909" y="467741"/>
                    <a:pt x="152527" y="466852"/>
                    <a:pt x="150241" y="466852"/>
                  </a:cubicBezTo>
                  <a:cubicBezTo>
                    <a:pt x="138303" y="466852"/>
                    <a:pt x="128905" y="462407"/>
                    <a:pt x="114935" y="450850"/>
                  </a:cubicBezTo>
                  <a:cubicBezTo>
                    <a:pt x="92075" y="432435"/>
                    <a:pt x="64643" y="400050"/>
                    <a:pt x="59182" y="385572"/>
                  </a:cubicBezTo>
                  <a:cubicBezTo>
                    <a:pt x="52705" y="369697"/>
                    <a:pt x="48260" y="359664"/>
                    <a:pt x="46228" y="358140"/>
                  </a:cubicBezTo>
                  <a:cubicBezTo>
                    <a:pt x="43688" y="356108"/>
                    <a:pt x="37211" y="354711"/>
                    <a:pt x="27813" y="353695"/>
                  </a:cubicBezTo>
                  <a:cubicBezTo>
                    <a:pt x="26797" y="361696"/>
                    <a:pt x="30734" y="405511"/>
                    <a:pt x="42291" y="420370"/>
                  </a:cubicBezTo>
                  <a:cubicBezTo>
                    <a:pt x="52197" y="432816"/>
                    <a:pt x="66675" y="448310"/>
                    <a:pt x="85598" y="466725"/>
                  </a:cubicBezTo>
                  <a:cubicBezTo>
                    <a:pt x="110490" y="491109"/>
                    <a:pt x="122428" y="497586"/>
                    <a:pt x="142875" y="497586"/>
                  </a:cubicBezTo>
                  <a:cubicBezTo>
                    <a:pt x="152908" y="497586"/>
                    <a:pt x="164592" y="498221"/>
                    <a:pt x="176784" y="498221"/>
                  </a:cubicBezTo>
                  <a:cubicBezTo>
                    <a:pt x="207391" y="498221"/>
                    <a:pt x="241300" y="494157"/>
                    <a:pt x="259334" y="465709"/>
                  </a:cubicBezTo>
                  <a:cubicBezTo>
                    <a:pt x="270764" y="447294"/>
                    <a:pt x="272796" y="429387"/>
                    <a:pt x="272796" y="411480"/>
                  </a:cubicBezTo>
                  <a:cubicBezTo>
                    <a:pt x="272796" y="395986"/>
                    <a:pt x="268351" y="363728"/>
                    <a:pt x="254381" y="337820"/>
                  </a:cubicBezTo>
                  <a:cubicBezTo>
                    <a:pt x="236982" y="304419"/>
                    <a:pt x="221488" y="295021"/>
                    <a:pt x="185674" y="269621"/>
                  </a:cubicBezTo>
                  <a:cubicBezTo>
                    <a:pt x="213106" y="232283"/>
                    <a:pt x="222504" y="206883"/>
                    <a:pt x="222504" y="164592"/>
                  </a:cubicBezTo>
                  <a:cubicBezTo>
                    <a:pt x="222504" y="142240"/>
                    <a:pt x="218440" y="119761"/>
                    <a:pt x="211074" y="98806"/>
                  </a:cubicBezTo>
                  <a:cubicBezTo>
                    <a:pt x="200660" y="69977"/>
                    <a:pt x="190119" y="54483"/>
                    <a:pt x="159258" y="24638"/>
                  </a:cubicBezTo>
                  <a:cubicBezTo>
                    <a:pt x="159258" y="24638"/>
                    <a:pt x="108458" y="254"/>
                    <a:pt x="75565" y="254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63500" y="63500"/>
              <a:ext cx="336677" cy="497967"/>
            </a:xfrm>
            <a:custGeom>
              <a:avLst/>
              <a:gdLst/>
              <a:ahLst/>
              <a:cxnLst/>
              <a:rect r="r" b="b" t="t" l="l"/>
              <a:pathLst>
                <a:path h="497967" w="336677">
                  <a:moveTo>
                    <a:pt x="333629" y="486029"/>
                  </a:moveTo>
                  <a:cubicBezTo>
                    <a:pt x="333629" y="486029"/>
                    <a:pt x="336677" y="474091"/>
                    <a:pt x="332613" y="468122"/>
                  </a:cubicBezTo>
                  <a:cubicBezTo>
                    <a:pt x="329565" y="463677"/>
                    <a:pt x="320167" y="460629"/>
                    <a:pt x="320167" y="460629"/>
                  </a:cubicBezTo>
                  <a:cubicBezTo>
                    <a:pt x="305181" y="458597"/>
                    <a:pt x="266827" y="459105"/>
                    <a:pt x="249936" y="461645"/>
                  </a:cubicBezTo>
                  <a:cubicBezTo>
                    <a:pt x="241427" y="463169"/>
                    <a:pt x="207137" y="459613"/>
                    <a:pt x="206121" y="459613"/>
                  </a:cubicBezTo>
                  <a:lnTo>
                    <a:pt x="205105" y="459613"/>
                  </a:lnTo>
                  <a:cubicBezTo>
                    <a:pt x="204597" y="459613"/>
                    <a:pt x="160274" y="453644"/>
                    <a:pt x="143383" y="454660"/>
                  </a:cubicBezTo>
                  <a:cubicBezTo>
                    <a:pt x="164846" y="427355"/>
                    <a:pt x="167767" y="421767"/>
                    <a:pt x="184785" y="380492"/>
                  </a:cubicBezTo>
                  <a:cubicBezTo>
                    <a:pt x="209169" y="321183"/>
                    <a:pt x="210693" y="313309"/>
                    <a:pt x="210693" y="252476"/>
                  </a:cubicBezTo>
                  <a:cubicBezTo>
                    <a:pt x="210693" y="107061"/>
                    <a:pt x="205232" y="84709"/>
                    <a:pt x="159893" y="33401"/>
                  </a:cubicBezTo>
                  <a:cubicBezTo>
                    <a:pt x="143002" y="14478"/>
                    <a:pt x="128524" y="4064"/>
                    <a:pt x="117094" y="3556"/>
                  </a:cubicBezTo>
                  <a:lnTo>
                    <a:pt x="65786" y="0"/>
                  </a:lnTo>
                  <a:lnTo>
                    <a:pt x="66294" y="0"/>
                  </a:lnTo>
                  <a:cubicBezTo>
                    <a:pt x="66294" y="0"/>
                    <a:pt x="40386" y="2413"/>
                    <a:pt x="27432" y="11430"/>
                  </a:cubicBezTo>
                  <a:cubicBezTo>
                    <a:pt x="508" y="28829"/>
                    <a:pt x="0" y="63246"/>
                    <a:pt x="0" y="88646"/>
                  </a:cubicBezTo>
                  <a:cubicBezTo>
                    <a:pt x="0" y="99060"/>
                    <a:pt x="9906" y="113538"/>
                    <a:pt x="22860" y="112014"/>
                  </a:cubicBezTo>
                  <a:cubicBezTo>
                    <a:pt x="29337" y="111506"/>
                    <a:pt x="37846" y="104013"/>
                    <a:pt x="37846" y="104013"/>
                  </a:cubicBezTo>
                  <a:cubicBezTo>
                    <a:pt x="37846" y="55753"/>
                    <a:pt x="49276" y="32766"/>
                    <a:pt x="73660" y="32766"/>
                  </a:cubicBezTo>
                  <a:cubicBezTo>
                    <a:pt x="99568" y="32766"/>
                    <a:pt x="133477" y="55118"/>
                    <a:pt x="149352" y="83566"/>
                  </a:cubicBezTo>
                  <a:cubicBezTo>
                    <a:pt x="165227" y="110490"/>
                    <a:pt x="172212" y="156718"/>
                    <a:pt x="172212" y="234442"/>
                  </a:cubicBezTo>
                  <a:cubicBezTo>
                    <a:pt x="172212" y="268351"/>
                    <a:pt x="164211" y="313182"/>
                    <a:pt x="164211" y="313182"/>
                  </a:cubicBezTo>
                  <a:cubicBezTo>
                    <a:pt x="139827" y="398780"/>
                    <a:pt x="132334" y="409829"/>
                    <a:pt x="74549" y="444119"/>
                  </a:cubicBezTo>
                  <a:lnTo>
                    <a:pt x="47752" y="467614"/>
                  </a:lnTo>
                  <a:cubicBezTo>
                    <a:pt x="40767" y="470154"/>
                    <a:pt x="44323" y="480568"/>
                    <a:pt x="47752" y="487553"/>
                  </a:cubicBezTo>
                  <a:cubicBezTo>
                    <a:pt x="50292" y="493014"/>
                    <a:pt x="58166" y="497967"/>
                    <a:pt x="58166" y="497967"/>
                  </a:cubicBezTo>
                  <a:lnTo>
                    <a:pt x="223520" y="494538"/>
                  </a:lnTo>
                  <a:cubicBezTo>
                    <a:pt x="225552" y="494538"/>
                    <a:pt x="333629" y="486029"/>
                    <a:pt x="333629" y="486029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677672" y="3944474"/>
            <a:ext cx="923077" cy="542249"/>
            <a:chOff x="0" y="0"/>
            <a:chExt cx="923074" cy="542252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63246" y="105791"/>
              <a:ext cx="362331" cy="333248"/>
            </a:xfrm>
            <a:custGeom>
              <a:avLst/>
              <a:gdLst/>
              <a:ahLst/>
              <a:cxnLst/>
              <a:rect r="r" b="b" t="t" l="l"/>
              <a:pathLst>
                <a:path h="333248" w="362331">
                  <a:moveTo>
                    <a:pt x="354330" y="223520"/>
                  </a:moveTo>
                  <a:cubicBezTo>
                    <a:pt x="353314" y="258953"/>
                    <a:pt x="353314" y="297180"/>
                    <a:pt x="350393" y="313690"/>
                  </a:cubicBezTo>
                  <a:cubicBezTo>
                    <a:pt x="350393" y="314706"/>
                    <a:pt x="339725" y="323850"/>
                    <a:pt x="335407" y="323850"/>
                  </a:cubicBezTo>
                  <a:cubicBezTo>
                    <a:pt x="314071" y="323850"/>
                    <a:pt x="302387" y="308864"/>
                    <a:pt x="302387" y="281178"/>
                  </a:cubicBezTo>
                  <a:cubicBezTo>
                    <a:pt x="302387" y="276860"/>
                    <a:pt x="314071" y="234188"/>
                    <a:pt x="308610" y="204597"/>
                  </a:cubicBezTo>
                  <a:cubicBezTo>
                    <a:pt x="302768" y="167767"/>
                    <a:pt x="288671" y="135763"/>
                    <a:pt x="264033" y="119761"/>
                  </a:cubicBezTo>
                  <a:cubicBezTo>
                    <a:pt x="256794" y="114935"/>
                    <a:pt x="249047" y="112522"/>
                    <a:pt x="241681" y="112522"/>
                  </a:cubicBezTo>
                  <a:cubicBezTo>
                    <a:pt x="231521" y="112522"/>
                    <a:pt x="218821" y="114935"/>
                    <a:pt x="204851" y="119761"/>
                  </a:cubicBezTo>
                  <a:cubicBezTo>
                    <a:pt x="201041" y="141605"/>
                    <a:pt x="193675" y="163957"/>
                    <a:pt x="190246" y="193040"/>
                  </a:cubicBezTo>
                  <a:cubicBezTo>
                    <a:pt x="186436" y="223647"/>
                    <a:pt x="186436" y="271653"/>
                    <a:pt x="186436" y="271653"/>
                  </a:cubicBezTo>
                  <a:lnTo>
                    <a:pt x="178181" y="312420"/>
                  </a:lnTo>
                  <a:lnTo>
                    <a:pt x="137414" y="313436"/>
                  </a:lnTo>
                  <a:cubicBezTo>
                    <a:pt x="141732" y="257683"/>
                    <a:pt x="143256" y="236855"/>
                    <a:pt x="143256" y="215900"/>
                  </a:cubicBezTo>
                  <a:cubicBezTo>
                    <a:pt x="143256" y="176657"/>
                    <a:pt x="138938" y="161544"/>
                    <a:pt x="117983" y="124714"/>
                  </a:cubicBezTo>
                  <a:cubicBezTo>
                    <a:pt x="117983" y="124714"/>
                    <a:pt x="91313" y="92710"/>
                    <a:pt x="69977" y="97028"/>
                  </a:cubicBezTo>
                  <a:cubicBezTo>
                    <a:pt x="42291" y="102870"/>
                    <a:pt x="53975" y="138684"/>
                    <a:pt x="48133" y="166370"/>
                  </a:cubicBezTo>
                  <a:cubicBezTo>
                    <a:pt x="38862" y="210058"/>
                    <a:pt x="43688" y="277876"/>
                    <a:pt x="43688" y="281305"/>
                  </a:cubicBezTo>
                  <a:cubicBezTo>
                    <a:pt x="44196" y="298323"/>
                    <a:pt x="45085" y="306959"/>
                    <a:pt x="45085" y="308483"/>
                  </a:cubicBezTo>
                  <a:lnTo>
                    <a:pt x="45085" y="309499"/>
                  </a:lnTo>
                  <a:cubicBezTo>
                    <a:pt x="45085" y="313817"/>
                    <a:pt x="43180" y="320167"/>
                    <a:pt x="37846" y="328422"/>
                  </a:cubicBezTo>
                  <a:cubicBezTo>
                    <a:pt x="37846" y="328422"/>
                    <a:pt x="20320" y="333248"/>
                    <a:pt x="11176" y="328422"/>
                  </a:cubicBezTo>
                  <a:cubicBezTo>
                    <a:pt x="5842" y="325501"/>
                    <a:pt x="0" y="317246"/>
                    <a:pt x="0" y="317246"/>
                  </a:cubicBezTo>
                  <a:lnTo>
                    <a:pt x="4191" y="0"/>
                  </a:lnTo>
                  <a:cubicBezTo>
                    <a:pt x="4191" y="0"/>
                    <a:pt x="27432" y="508"/>
                    <a:pt x="39116" y="4318"/>
                  </a:cubicBezTo>
                  <a:cubicBezTo>
                    <a:pt x="41021" y="28575"/>
                    <a:pt x="42037" y="32512"/>
                    <a:pt x="46863" y="46482"/>
                  </a:cubicBezTo>
                  <a:lnTo>
                    <a:pt x="57023" y="35814"/>
                  </a:lnTo>
                  <a:cubicBezTo>
                    <a:pt x="93345" y="48895"/>
                    <a:pt x="104521" y="57658"/>
                    <a:pt x="131318" y="77089"/>
                  </a:cubicBezTo>
                  <a:cubicBezTo>
                    <a:pt x="143383" y="85344"/>
                    <a:pt x="161417" y="100330"/>
                    <a:pt x="161417" y="100330"/>
                  </a:cubicBezTo>
                  <a:lnTo>
                    <a:pt x="164338" y="109601"/>
                  </a:lnTo>
                  <a:cubicBezTo>
                    <a:pt x="164338" y="109601"/>
                    <a:pt x="168275" y="88773"/>
                    <a:pt x="176530" y="78994"/>
                  </a:cubicBezTo>
                  <a:cubicBezTo>
                    <a:pt x="191516" y="62484"/>
                    <a:pt x="210439" y="67310"/>
                    <a:pt x="232791" y="67818"/>
                  </a:cubicBezTo>
                  <a:cubicBezTo>
                    <a:pt x="267208" y="68834"/>
                    <a:pt x="307975" y="82423"/>
                    <a:pt x="314706" y="100330"/>
                  </a:cubicBezTo>
                  <a:cubicBezTo>
                    <a:pt x="314706" y="100330"/>
                    <a:pt x="322453" y="127000"/>
                    <a:pt x="331216" y="141986"/>
                  </a:cubicBezTo>
                  <a:cubicBezTo>
                    <a:pt x="338963" y="156591"/>
                    <a:pt x="351155" y="159893"/>
                    <a:pt x="356489" y="175514"/>
                  </a:cubicBezTo>
                  <a:cubicBezTo>
                    <a:pt x="362331" y="193421"/>
                    <a:pt x="355473" y="205105"/>
                    <a:pt x="354584" y="223520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452120" y="86741"/>
              <a:ext cx="247396" cy="366776"/>
            </a:xfrm>
            <a:custGeom>
              <a:avLst/>
              <a:gdLst/>
              <a:ahLst/>
              <a:cxnLst/>
              <a:rect r="r" b="b" t="t" l="l"/>
              <a:pathLst>
                <a:path h="366776" w="247396">
                  <a:moveTo>
                    <a:pt x="111506" y="174244"/>
                  </a:moveTo>
                  <a:cubicBezTo>
                    <a:pt x="63500" y="174244"/>
                    <a:pt x="46482" y="185420"/>
                    <a:pt x="46482" y="216916"/>
                  </a:cubicBezTo>
                  <a:cubicBezTo>
                    <a:pt x="46482" y="241173"/>
                    <a:pt x="55753" y="266446"/>
                    <a:pt x="68834" y="276098"/>
                  </a:cubicBezTo>
                  <a:cubicBezTo>
                    <a:pt x="80899" y="285750"/>
                    <a:pt x="103759" y="296926"/>
                    <a:pt x="135763" y="309118"/>
                  </a:cubicBezTo>
                  <a:cubicBezTo>
                    <a:pt x="145415" y="312547"/>
                    <a:pt x="158496" y="317881"/>
                    <a:pt x="175006" y="326136"/>
                  </a:cubicBezTo>
                  <a:cubicBezTo>
                    <a:pt x="191516" y="276225"/>
                    <a:pt x="194945" y="259207"/>
                    <a:pt x="200279" y="191770"/>
                  </a:cubicBezTo>
                  <a:cubicBezTo>
                    <a:pt x="200279" y="191770"/>
                    <a:pt x="142621" y="174244"/>
                    <a:pt x="111506" y="174244"/>
                  </a:cubicBezTo>
                  <a:moveTo>
                    <a:pt x="212344" y="362966"/>
                  </a:moveTo>
                  <a:cubicBezTo>
                    <a:pt x="212344" y="362966"/>
                    <a:pt x="203073" y="364363"/>
                    <a:pt x="197866" y="362966"/>
                  </a:cubicBezTo>
                  <a:cubicBezTo>
                    <a:pt x="193929" y="361569"/>
                    <a:pt x="193548" y="357124"/>
                    <a:pt x="189103" y="356616"/>
                  </a:cubicBezTo>
                  <a:cubicBezTo>
                    <a:pt x="183261" y="356616"/>
                    <a:pt x="178435" y="366776"/>
                    <a:pt x="178435" y="366776"/>
                  </a:cubicBezTo>
                  <a:cubicBezTo>
                    <a:pt x="178435" y="366776"/>
                    <a:pt x="42672" y="334772"/>
                    <a:pt x="13081" y="264922"/>
                  </a:cubicBezTo>
                  <a:cubicBezTo>
                    <a:pt x="4826" y="246507"/>
                    <a:pt x="0" y="231902"/>
                    <a:pt x="0" y="215011"/>
                  </a:cubicBezTo>
                  <a:cubicBezTo>
                    <a:pt x="0" y="163068"/>
                    <a:pt x="38354" y="133477"/>
                    <a:pt x="103759" y="133477"/>
                  </a:cubicBezTo>
                  <a:cubicBezTo>
                    <a:pt x="130429" y="133477"/>
                    <a:pt x="152273" y="135382"/>
                    <a:pt x="202692" y="143637"/>
                  </a:cubicBezTo>
                  <a:cubicBezTo>
                    <a:pt x="202184" y="105791"/>
                    <a:pt x="209042" y="91313"/>
                    <a:pt x="190627" y="68453"/>
                  </a:cubicBezTo>
                  <a:cubicBezTo>
                    <a:pt x="172212" y="45593"/>
                    <a:pt x="150368" y="40259"/>
                    <a:pt x="121285" y="40767"/>
                  </a:cubicBezTo>
                  <a:cubicBezTo>
                    <a:pt x="99949" y="41275"/>
                    <a:pt x="69342" y="57277"/>
                    <a:pt x="69342" y="57277"/>
                  </a:cubicBezTo>
                  <a:cubicBezTo>
                    <a:pt x="69342" y="57277"/>
                    <a:pt x="34925" y="67945"/>
                    <a:pt x="26670" y="53340"/>
                  </a:cubicBezTo>
                  <a:cubicBezTo>
                    <a:pt x="23241" y="47498"/>
                    <a:pt x="23749" y="36322"/>
                    <a:pt x="23749" y="36322"/>
                  </a:cubicBezTo>
                  <a:cubicBezTo>
                    <a:pt x="37338" y="12065"/>
                    <a:pt x="80899" y="0"/>
                    <a:pt x="120777" y="1905"/>
                  </a:cubicBezTo>
                  <a:cubicBezTo>
                    <a:pt x="194945" y="6350"/>
                    <a:pt x="247396" y="42164"/>
                    <a:pt x="247396" y="144018"/>
                  </a:cubicBezTo>
                  <a:cubicBezTo>
                    <a:pt x="247396" y="242443"/>
                    <a:pt x="242062" y="276352"/>
                    <a:pt x="212471" y="362712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774319" y="57277"/>
              <a:ext cx="85471" cy="421513"/>
            </a:xfrm>
            <a:custGeom>
              <a:avLst/>
              <a:gdLst/>
              <a:ahLst/>
              <a:cxnLst/>
              <a:rect r="r" b="b" t="t" l="l"/>
              <a:pathLst>
                <a:path h="421513" w="85471">
                  <a:moveTo>
                    <a:pt x="75057" y="173609"/>
                  </a:moveTo>
                  <a:cubicBezTo>
                    <a:pt x="58547" y="269621"/>
                    <a:pt x="42545" y="421513"/>
                    <a:pt x="42545" y="421513"/>
                  </a:cubicBezTo>
                  <a:lnTo>
                    <a:pt x="4191" y="412242"/>
                  </a:lnTo>
                  <a:cubicBezTo>
                    <a:pt x="3683" y="407416"/>
                    <a:pt x="6604" y="370967"/>
                    <a:pt x="11049" y="350139"/>
                  </a:cubicBezTo>
                  <a:cubicBezTo>
                    <a:pt x="12446" y="341884"/>
                    <a:pt x="14859" y="326390"/>
                    <a:pt x="16383" y="310896"/>
                  </a:cubicBezTo>
                  <a:cubicBezTo>
                    <a:pt x="20320" y="276987"/>
                    <a:pt x="20320" y="223139"/>
                    <a:pt x="20320" y="223139"/>
                  </a:cubicBezTo>
                  <a:lnTo>
                    <a:pt x="26162" y="180975"/>
                  </a:lnTo>
                  <a:cubicBezTo>
                    <a:pt x="9652" y="170815"/>
                    <a:pt x="5334" y="165989"/>
                    <a:pt x="5334" y="156210"/>
                  </a:cubicBezTo>
                  <a:cubicBezTo>
                    <a:pt x="5334" y="148971"/>
                    <a:pt x="7747" y="138811"/>
                    <a:pt x="11684" y="126619"/>
                  </a:cubicBezTo>
                  <a:lnTo>
                    <a:pt x="31115" y="122682"/>
                  </a:lnTo>
                  <a:cubicBezTo>
                    <a:pt x="31115" y="122682"/>
                    <a:pt x="38862" y="86741"/>
                    <a:pt x="56388" y="86360"/>
                  </a:cubicBezTo>
                  <a:cubicBezTo>
                    <a:pt x="72898" y="85344"/>
                    <a:pt x="85471" y="94107"/>
                    <a:pt x="85471" y="117475"/>
                  </a:cubicBezTo>
                  <a:cubicBezTo>
                    <a:pt x="85471" y="126746"/>
                    <a:pt x="79121" y="151892"/>
                    <a:pt x="75311" y="173736"/>
                  </a:cubicBezTo>
                  <a:moveTo>
                    <a:pt x="14986" y="50927"/>
                  </a:moveTo>
                  <a:cubicBezTo>
                    <a:pt x="10160" y="49022"/>
                    <a:pt x="7239" y="48514"/>
                    <a:pt x="4318" y="45085"/>
                  </a:cubicBezTo>
                  <a:cubicBezTo>
                    <a:pt x="0" y="39243"/>
                    <a:pt x="1905" y="32893"/>
                    <a:pt x="4318" y="26162"/>
                  </a:cubicBezTo>
                  <a:cubicBezTo>
                    <a:pt x="10160" y="9144"/>
                    <a:pt x="33909" y="0"/>
                    <a:pt x="48387" y="11176"/>
                  </a:cubicBezTo>
                  <a:cubicBezTo>
                    <a:pt x="56134" y="17526"/>
                    <a:pt x="59563" y="24257"/>
                    <a:pt x="59055" y="34417"/>
                  </a:cubicBezTo>
                  <a:cubicBezTo>
                    <a:pt x="57658" y="52832"/>
                    <a:pt x="31877" y="57150"/>
                    <a:pt x="14859" y="50927"/>
                  </a:cubicBezTo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22" id="22"/>
          <p:cNvSpPr/>
          <p:nvPr/>
        </p:nvSpPr>
        <p:spPr>
          <a:xfrm flipH="false" flipV="false" rot="0">
            <a:off x="2711529" y="605723"/>
            <a:ext cx="5350526" cy="3214040"/>
          </a:xfrm>
          <a:custGeom>
            <a:avLst/>
            <a:gdLst/>
            <a:ahLst/>
            <a:cxnLst/>
            <a:rect r="r" b="b" t="t" l="l"/>
            <a:pathLst>
              <a:path h="3214040" w="5350526">
                <a:moveTo>
                  <a:pt x="0" y="0"/>
                </a:moveTo>
                <a:lnTo>
                  <a:pt x="5350526" y="0"/>
                </a:lnTo>
                <a:lnTo>
                  <a:pt x="5350526" y="3214040"/>
                </a:lnTo>
                <a:lnTo>
                  <a:pt x="0" y="32140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3" id="23"/>
          <p:cNvGrpSpPr>
            <a:grpSpLocks noChangeAspect="true"/>
          </p:cNvGrpSpPr>
          <p:nvPr/>
        </p:nvGrpSpPr>
        <p:grpSpPr>
          <a:xfrm rot="0">
            <a:off x="6725641" y="3891372"/>
            <a:ext cx="1226553" cy="609324"/>
            <a:chOff x="0" y="0"/>
            <a:chExt cx="1226553" cy="609321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63627" y="63627"/>
              <a:ext cx="324485" cy="480060"/>
            </a:xfrm>
            <a:custGeom>
              <a:avLst/>
              <a:gdLst/>
              <a:ahLst/>
              <a:cxnLst/>
              <a:rect r="r" b="b" t="t" l="l"/>
              <a:pathLst>
                <a:path h="480060" w="324485">
                  <a:moveTo>
                    <a:pt x="215519" y="476631"/>
                  </a:moveTo>
                  <a:lnTo>
                    <a:pt x="56134" y="480060"/>
                  </a:lnTo>
                  <a:cubicBezTo>
                    <a:pt x="56134" y="480060"/>
                    <a:pt x="48387" y="475234"/>
                    <a:pt x="46101" y="470027"/>
                  </a:cubicBezTo>
                  <a:cubicBezTo>
                    <a:pt x="42799" y="463296"/>
                    <a:pt x="39370" y="453263"/>
                    <a:pt x="46101" y="450850"/>
                  </a:cubicBezTo>
                  <a:lnTo>
                    <a:pt x="72009" y="428244"/>
                  </a:lnTo>
                  <a:cubicBezTo>
                    <a:pt x="127762" y="395097"/>
                    <a:pt x="134874" y="384556"/>
                    <a:pt x="158369" y="302006"/>
                  </a:cubicBezTo>
                  <a:cubicBezTo>
                    <a:pt x="158369" y="302006"/>
                    <a:pt x="166116" y="258826"/>
                    <a:pt x="166116" y="226187"/>
                  </a:cubicBezTo>
                  <a:cubicBezTo>
                    <a:pt x="166116" y="151257"/>
                    <a:pt x="159385" y="106680"/>
                    <a:pt x="144018" y="80645"/>
                  </a:cubicBezTo>
                  <a:cubicBezTo>
                    <a:pt x="128651" y="53340"/>
                    <a:pt x="96012" y="31623"/>
                    <a:pt x="70993" y="31623"/>
                  </a:cubicBezTo>
                  <a:cubicBezTo>
                    <a:pt x="47498" y="31623"/>
                    <a:pt x="36449" y="53721"/>
                    <a:pt x="36449" y="100330"/>
                  </a:cubicBezTo>
                  <a:cubicBezTo>
                    <a:pt x="36449" y="100330"/>
                    <a:pt x="28321" y="107569"/>
                    <a:pt x="22098" y="108077"/>
                  </a:cubicBezTo>
                  <a:cubicBezTo>
                    <a:pt x="9652" y="109474"/>
                    <a:pt x="0" y="95631"/>
                    <a:pt x="0" y="85471"/>
                  </a:cubicBezTo>
                  <a:cubicBezTo>
                    <a:pt x="0" y="60960"/>
                    <a:pt x="508" y="27813"/>
                    <a:pt x="26416" y="11049"/>
                  </a:cubicBezTo>
                  <a:cubicBezTo>
                    <a:pt x="38862" y="2413"/>
                    <a:pt x="63881" y="0"/>
                    <a:pt x="63881" y="0"/>
                  </a:cubicBezTo>
                  <a:lnTo>
                    <a:pt x="63246" y="0"/>
                  </a:lnTo>
                  <a:lnTo>
                    <a:pt x="112649" y="3302"/>
                  </a:lnTo>
                  <a:cubicBezTo>
                    <a:pt x="123698" y="3810"/>
                    <a:pt x="137668" y="13843"/>
                    <a:pt x="153924" y="32131"/>
                  </a:cubicBezTo>
                  <a:cubicBezTo>
                    <a:pt x="197612" y="81534"/>
                    <a:pt x="202946" y="103124"/>
                    <a:pt x="202946" y="243459"/>
                  </a:cubicBezTo>
                  <a:cubicBezTo>
                    <a:pt x="202946" y="302006"/>
                    <a:pt x="201549" y="309753"/>
                    <a:pt x="177927" y="366903"/>
                  </a:cubicBezTo>
                  <a:cubicBezTo>
                    <a:pt x="161671" y="406781"/>
                    <a:pt x="158750" y="411988"/>
                    <a:pt x="138049" y="438404"/>
                  </a:cubicBezTo>
                  <a:cubicBezTo>
                    <a:pt x="154305" y="437388"/>
                    <a:pt x="197104" y="443230"/>
                    <a:pt x="197612" y="443230"/>
                  </a:cubicBezTo>
                  <a:lnTo>
                    <a:pt x="198628" y="443230"/>
                  </a:lnTo>
                  <a:cubicBezTo>
                    <a:pt x="199644" y="443230"/>
                    <a:pt x="232664" y="446532"/>
                    <a:pt x="240919" y="445135"/>
                  </a:cubicBezTo>
                  <a:cubicBezTo>
                    <a:pt x="257175" y="442722"/>
                    <a:pt x="294259" y="442214"/>
                    <a:pt x="308610" y="444119"/>
                  </a:cubicBezTo>
                  <a:cubicBezTo>
                    <a:pt x="308610" y="444119"/>
                    <a:pt x="317754" y="447040"/>
                    <a:pt x="320675" y="451358"/>
                  </a:cubicBezTo>
                  <a:cubicBezTo>
                    <a:pt x="324485" y="457073"/>
                    <a:pt x="321564" y="468630"/>
                    <a:pt x="321564" y="468630"/>
                  </a:cubicBezTo>
                  <a:cubicBezTo>
                    <a:pt x="321564" y="468630"/>
                    <a:pt x="217424" y="476758"/>
                    <a:pt x="215519" y="476758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422656" y="143256"/>
              <a:ext cx="169037" cy="320802"/>
            </a:xfrm>
            <a:custGeom>
              <a:avLst/>
              <a:gdLst/>
              <a:ahLst/>
              <a:cxnLst/>
              <a:rect r="r" b="b" t="t" l="l"/>
              <a:pathLst>
                <a:path h="320802" w="169037">
                  <a:moveTo>
                    <a:pt x="90297" y="83058"/>
                  </a:moveTo>
                  <a:lnTo>
                    <a:pt x="80645" y="83058"/>
                  </a:lnTo>
                  <a:cubicBezTo>
                    <a:pt x="80645" y="83058"/>
                    <a:pt x="70104" y="97536"/>
                    <a:pt x="64262" y="109474"/>
                  </a:cubicBezTo>
                  <a:cubicBezTo>
                    <a:pt x="52705" y="136906"/>
                    <a:pt x="46990" y="164211"/>
                    <a:pt x="46990" y="189230"/>
                  </a:cubicBezTo>
                  <a:cubicBezTo>
                    <a:pt x="46990" y="209423"/>
                    <a:pt x="49911" y="234823"/>
                    <a:pt x="54737" y="266065"/>
                  </a:cubicBezTo>
                  <a:cubicBezTo>
                    <a:pt x="62865" y="267462"/>
                    <a:pt x="70993" y="267970"/>
                    <a:pt x="79248" y="267970"/>
                  </a:cubicBezTo>
                  <a:cubicBezTo>
                    <a:pt x="121920" y="267970"/>
                    <a:pt x="128270" y="256921"/>
                    <a:pt x="128270" y="177165"/>
                  </a:cubicBezTo>
                  <a:cubicBezTo>
                    <a:pt x="128270" y="177165"/>
                    <a:pt x="117221" y="116713"/>
                    <a:pt x="90297" y="83058"/>
                  </a:cubicBezTo>
                  <a:moveTo>
                    <a:pt x="78740" y="320802"/>
                  </a:moveTo>
                  <a:cubicBezTo>
                    <a:pt x="36957" y="320802"/>
                    <a:pt x="18288" y="300609"/>
                    <a:pt x="7620" y="247396"/>
                  </a:cubicBezTo>
                  <a:cubicBezTo>
                    <a:pt x="2794" y="223393"/>
                    <a:pt x="0" y="196977"/>
                    <a:pt x="0" y="187833"/>
                  </a:cubicBezTo>
                  <a:cubicBezTo>
                    <a:pt x="0" y="183515"/>
                    <a:pt x="508" y="178181"/>
                    <a:pt x="1905" y="171958"/>
                  </a:cubicBezTo>
                  <a:cubicBezTo>
                    <a:pt x="11557" y="136398"/>
                    <a:pt x="15875" y="116205"/>
                    <a:pt x="15875" y="114808"/>
                  </a:cubicBezTo>
                  <a:cubicBezTo>
                    <a:pt x="15875" y="114808"/>
                    <a:pt x="6223" y="86995"/>
                    <a:pt x="6223" y="82169"/>
                  </a:cubicBezTo>
                  <a:cubicBezTo>
                    <a:pt x="6223" y="53340"/>
                    <a:pt x="19177" y="30734"/>
                    <a:pt x="53721" y="0"/>
                  </a:cubicBezTo>
                  <a:cubicBezTo>
                    <a:pt x="60452" y="1016"/>
                    <a:pt x="64262" y="1905"/>
                    <a:pt x="65786" y="1905"/>
                  </a:cubicBezTo>
                  <a:cubicBezTo>
                    <a:pt x="73406" y="5715"/>
                    <a:pt x="135890" y="73025"/>
                    <a:pt x="135890" y="73025"/>
                  </a:cubicBezTo>
                  <a:cubicBezTo>
                    <a:pt x="156972" y="97536"/>
                    <a:pt x="169037" y="138303"/>
                    <a:pt x="169037" y="190627"/>
                  </a:cubicBezTo>
                  <a:cubicBezTo>
                    <a:pt x="169037" y="278511"/>
                    <a:pt x="139700" y="320802"/>
                    <a:pt x="78740" y="320802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612267" y="63627"/>
              <a:ext cx="324612" cy="480060"/>
            </a:xfrm>
            <a:custGeom>
              <a:avLst/>
              <a:gdLst/>
              <a:ahLst/>
              <a:cxnLst/>
              <a:rect r="r" b="b" t="t" l="l"/>
              <a:pathLst>
                <a:path h="480060" w="324612">
                  <a:moveTo>
                    <a:pt x="215519" y="476631"/>
                  </a:moveTo>
                  <a:lnTo>
                    <a:pt x="56134" y="480060"/>
                  </a:lnTo>
                  <a:cubicBezTo>
                    <a:pt x="56134" y="480060"/>
                    <a:pt x="48387" y="475234"/>
                    <a:pt x="46101" y="470027"/>
                  </a:cubicBezTo>
                  <a:cubicBezTo>
                    <a:pt x="42672" y="463296"/>
                    <a:pt x="39370" y="453263"/>
                    <a:pt x="46101" y="450850"/>
                  </a:cubicBezTo>
                  <a:lnTo>
                    <a:pt x="72009" y="428244"/>
                  </a:lnTo>
                  <a:cubicBezTo>
                    <a:pt x="127762" y="395097"/>
                    <a:pt x="134874" y="384556"/>
                    <a:pt x="158369" y="302006"/>
                  </a:cubicBezTo>
                  <a:cubicBezTo>
                    <a:pt x="158369" y="302006"/>
                    <a:pt x="166116" y="258826"/>
                    <a:pt x="166116" y="226187"/>
                  </a:cubicBezTo>
                  <a:cubicBezTo>
                    <a:pt x="166116" y="151257"/>
                    <a:pt x="159385" y="106680"/>
                    <a:pt x="144018" y="80645"/>
                  </a:cubicBezTo>
                  <a:cubicBezTo>
                    <a:pt x="128651" y="53340"/>
                    <a:pt x="96012" y="31623"/>
                    <a:pt x="70993" y="31623"/>
                  </a:cubicBezTo>
                  <a:cubicBezTo>
                    <a:pt x="47498" y="31623"/>
                    <a:pt x="36449" y="53721"/>
                    <a:pt x="36449" y="100330"/>
                  </a:cubicBezTo>
                  <a:cubicBezTo>
                    <a:pt x="36449" y="100330"/>
                    <a:pt x="28321" y="107569"/>
                    <a:pt x="22098" y="108077"/>
                  </a:cubicBezTo>
                  <a:cubicBezTo>
                    <a:pt x="9652" y="109474"/>
                    <a:pt x="0" y="95631"/>
                    <a:pt x="0" y="85471"/>
                  </a:cubicBezTo>
                  <a:cubicBezTo>
                    <a:pt x="0" y="60960"/>
                    <a:pt x="508" y="27813"/>
                    <a:pt x="26416" y="11049"/>
                  </a:cubicBezTo>
                  <a:cubicBezTo>
                    <a:pt x="38862" y="2413"/>
                    <a:pt x="63881" y="0"/>
                    <a:pt x="63881" y="0"/>
                  </a:cubicBezTo>
                  <a:lnTo>
                    <a:pt x="63373" y="0"/>
                  </a:lnTo>
                  <a:lnTo>
                    <a:pt x="112776" y="3302"/>
                  </a:lnTo>
                  <a:cubicBezTo>
                    <a:pt x="123825" y="3810"/>
                    <a:pt x="137795" y="13843"/>
                    <a:pt x="154051" y="32131"/>
                  </a:cubicBezTo>
                  <a:cubicBezTo>
                    <a:pt x="197739" y="81534"/>
                    <a:pt x="203073" y="103124"/>
                    <a:pt x="203073" y="243459"/>
                  </a:cubicBezTo>
                  <a:cubicBezTo>
                    <a:pt x="203073" y="302006"/>
                    <a:pt x="201676" y="309753"/>
                    <a:pt x="178054" y="366903"/>
                  </a:cubicBezTo>
                  <a:cubicBezTo>
                    <a:pt x="161798" y="406781"/>
                    <a:pt x="158877" y="411988"/>
                    <a:pt x="138176" y="438404"/>
                  </a:cubicBezTo>
                  <a:cubicBezTo>
                    <a:pt x="154432" y="437388"/>
                    <a:pt x="197231" y="443230"/>
                    <a:pt x="197739" y="443230"/>
                  </a:cubicBezTo>
                  <a:lnTo>
                    <a:pt x="198755" y="443230"/>
                  </a:lnTo>
                  <a:cubicBezTo>
                    <a:pt x="199771" y="443230"/>
                    <a:pt x="232791" y="446532"/>
                    <a:pt x="241046" y="445135"/>
                  </a:cubicBezTo>
                  <a:cubicBezTo>
                    <a:pt x="257302" y="442722"/>
                    <a:pt x="294386" y="442214"/>
                    <a:pt x="308737" y="444119"/>
                  </a:cubicBezTo>
                  <a:cubicBezTo>
                    <a:pt x="308737" y="444119"/>
                    <a:pt x="317881" y="447040"/>
                    <a:pt x="320802" y="451358"/>
                  </a:cubicBezTo>
                  <a:cubicBezTo>
                    <a:pt x="324612" y="457073"/>
                    <a:pt x="321691" y="468630"/>
                    <a:pt x="321691" y="468630"/>
                  </a:cubicBezTo>
                  <a:cubicBezTo>
                    <a:pt x="321691" y="468630"/>
                    <a:pt x="217551" y="476758"/>
                    <a:pt x="215646" y="476758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942848" y="63500"/>
              <a:ext cx="218694" cy="479044"/>
            </a:xfrm>
            <a:custGeom>
              <a:avLst/>
              <a:gdLst/>
              <a:ahLst/>
              <a:cxnLst/>
              <a:rect r="r" b="b" t="t" l="l"/>
              <a:pathLst>
                <a:path h="479044" w="218694">
                  <a:moveTo>
                    <a:pt x="29718" y="0"/>
                  </a:moveTo>
                  <a:cubicBezTo>
                    <a:pt x="24257" y="1270"/>
                    <a:pt x="19685" y="2921"/>
                    <a:pt x="19685" y="2921"/>
                  </a:cubicBezTo>
                  <a:cubicBezTo>
                    <a:pt x="19685" y="2921"/>
                    <a:pt x="17526" y="2667"/>
                    <a:pt x="15113" y="2667"/>
                  </a:cubicBezTo>
                  <a:cubicBezTo>
                    <a:pt x="13589" y="2667"/>
                    <a:pt x="11811" y="2794"/>
                    <a:pt x="10541" y="3175"/>
                  </a:cubicBezTo>
                  <a:cubicBezTo>
                    <a:pt x="0" y="6350"/>
                    <a:pt x="1143" y="28956"/>
                    <a:pt x="1143" y="28956"/>
                  </a:cubicBezTo>
                  <a:lnTo>
                    <a:pt x="14732" y="119761"/>
                  </a:lnTo>
                  <a:cubicBezTo>
                    <a:pt x="15240" y="123190"/>
                    <a:pt x="18542" y="187198"/>
                    <a:pt x="15367" y="230632"/>
                  </a:cubicBezTo>
                  <a:cubicBezTo>
                    <a:pt x="14224" y="243205"/>
                    <a:pt x="12446" y="263017"/>
                    <a:pt x="12446" y="263017"/>
                  </a:cubicBezTo>
                  <a:cubicBezTo>
                    <a:pt x="12446" y="263017"/>
                    <a:pt x="20828" y="268605"/>
                    <a:pt x="22860" y="274320"/>
                  </a:cubicBezTo>
                  <a:cubicBezTo>
                    <a:pt x="23368" y="276225"/>
                    <a:pt x="22479" y="277749"/>
                    <a:pt x="23495" y="279654"/>
                  </a:cubicBezTo>
                  <a:cubicBezTo>
                    <a:pt x="24511" y="281813"/>
                    <a:pt x="27305" y="282448"/>
                    <a:pt x="30099" y="282448"/>
                  </a:cubicBezTo>
                  <a:cubicBezTo>
                    <a:pt x="34163" y="282448"/>
                    <a:pt x="38481" y="281178"/>
                    <a:pt x="38481" y="281178"/>
                  </a:cubicBezTo>
                  <a:cubicBezTo>
                    <a:pt x="38481" y="281178"/>
                    <a:pt x="45974" y="257302"/>
                    <a:pt x="58420" y="250190"/>
                  </a:cubicBezTo>
                  <a:cubicBezTo>
                    <a:pt x="63373" y="247396"/>
                    <a:pt x="68199" y="246380"/>
                    <a:pt x="73025" y="246380"/>
                  </a:cubicBezTo>
                  <a:cubicBezTo>
                    <a:pt x="83947" y="246380"/>
                    <a:pt x="94615" y="251841"/>
                    <a:pt x="105791" y="255270"/>
                  </a:cubicBezTo>
                  <a:cubicBezTo>
                    <a:pt x="105791" y="255270"/>
                    <a:pt x="140970" y="287020"/>
                    <a:pt x="153797" y="316611"/>
                  </a:cubicBezTo>
                  <a:cubicBezTo>
                    <a:pt x="153797" y="316611"/>
                    <a:pt x="169291" y="353822"/>
                    <a:pt x="165100" y="377571"/>
                  </a:cubicBezTo>
                  <a:cubicBezTo>
                    <a:pt x="159385" y="412496"/>
                    <a:pt x="120777" y="446786"/>
                    <a:pt x="107188" y="447167"/>
                  </a:cubicBezTo>
                  <a:cubicBezTo>
                    <a:pt x="106807" y="447167"/>
                    <a:pt x="106553" y="447167"/>
                    <a:pt x="106172" y="447167"/>
                  </a:cubicBezTo>
                  <a:cubicBezTo>
                    <a:pt x="81534" y="447167"/>
                    <a:pt x="59309" y="422529"/>
                    <a:pt x="58420" y="393573"/>
                  </a:cubicBezTo>
                  <a:cubicBezTo>
                    <a:pt x="58166" y="385318"/>
                    <a:pt x="58928" y="375666"/>
                    <a:pt x="60452" y="364109"/>
                  </a:cubicBezTo>
                  <a:cubicBezTo>
                    <a:pt x="60452" y="364109"/>
                    <a:pt x="53340" y="345440"/>
                    <a:pt x="46101" y="345440"/>
                  </a:cubicBezTo>
                  <a:cubicBezTo>
                    <a:pt x="45212" y="345440"/>
                    <a:pt x="44450" y="345694"/>
                    <a:pt x="43561" y="346329"/>
                  </a:cubicBezTo>
                  <a:cubicBezTo>
                    <a:pt x="40259" y="348869"/>
                    <a:pt x="41783" y="354076"/>
                    <a:pt x="38100" y="355600"/>
                  </a:cubicBezTo>
                  <a:cubicBezTo>
                    <a:pt x="37338" y="355981"/>
                    <a:pt x="36449" y="356108"/>
                    <a:pt x="35433" y="356108"/>
                  </a:cubicBezTo>
                  <a:cubicBezTo>
                    <a:pt x="33782" y="356108"/>
                    <a:pt x="32258" y="355727"/>
                    <a:pt x="32258" y="355727"/>
                  </a:cubicBezTo>
                  <a:cubicBezTo>
                    <a:pt x="26416" y="371856"/>
                    <a:pt x="23876" y="384429"/>
                    <a:pt x="24130" y="392176"/>
                  </a:cubicBezTo>
                  <a:cubicBezTo>
                    <a:pt x="24511" y="403733"/>
                    <a:pt x="29718" y="420497"/>
                    <a:pt x="36830" y="432308"/>
                  </a:cubicBezTo>
                  <a:cubicBezTo>
                    <a:pt x="54229" y="460248"/>
                    <a:pt x="82423" y="479044"/>
                    <a:pt x="108077" y="479044"/>
                  </a:cubicBezTo>
                  <a:cubicBezTo>
                    <a:pt x="108585" y="479044"/>
                    <a:pt x="108966" y="479044"/>
                    <a:pt x="109474" y="479044"/>
                  </a:cubicBezTo>
                  <a:cubicBezTo>
                    <a:pt x="125857" y="478536"/>
                    <a:pt x="149987" y="462534"/>
                    <a:pt x="166751" y="441706"/>
                  </a:cubicBezTo>
                  <a:cubicBezTo>
                    <a:pt x="191897" y="410591"/>
                    <a:pt x="192786" y="371094"/>
                    <a:pt x="186182" y="340868"/>
                  </a:cubicBezTo>
                  <a:cubicBezTo>
                    <a:pt x="177927" y="303911"/>
                    <a:pt x="171450" y="279019"/>
                    <a:pt x="143256" y="252857"/>
                  </a:cubicBezTo>
                  <a:cubicBezTo>
                    <a:pt x="127889" y="238379"/>
                    <a:pt x="117602" y="230886"/>
                    <a:pt x="97663" y="224155"/>
                  </a:cubicBezTo>
                  <a:cubicBezTo>
                    <a:pt x="81788" y="218694"/>
                    <a:pt x="61214" y="217805"/>
                    <a:pt x="51943" y="217805"/>
                  </a:cubicBezTo>
                  <a:cubicBezTo>
                    <a:pt x="50673" y="217805"/>
                    <a:pt x="49657" y="217805"/>
                    <a:pt x="48768" y="217805"/>
                  </a:cubicBezTo>
                  <a:cubicBezTo>
                    <a:pt x="49784" y="182626"/>
                    <a:pt x="49784" y="168529"/>
                    <a:pt x="49276" y="147320"/>
                  </a:cubicBezTo>
                  <a:cubicBezTo>
                    <a:pt x="48006" y="102997"/>
                    <a:pt x="46101" y="84201"/>
                    <a:pt x="36576" y="36322"/>
                  </a:cubicBezTo>
                  <a:cubicBezTo>
                    <a:pt x="36576" y="36322"/>
                    <a:pt x="37973" y="36322"/>
                    <a:pt x="40386" y="36322"/>
                  </a:cubicBezTo>
                  <a:cubicBezTo>
                    <a:pt x="47117" y="36322"/>
                    <a:pt x="61341" y="36322"/>
                    <a:pt x="71374" y="36830"/>
                  </a:cubicBezTo>
                  <a:cubicBezTo>
                    <a:pt x="120523" y="38862"/>
                    <a:pt x="194183" y="57912"/>
                    <a:pt x="196850" y="57912"/>
                  </a:cubicBezTo>
                  <a:cubicBezTo>
                    <a:pt x="196850" y="57912"/>
                    <a:pt x="196850" y="57912"/>
                    <a:pt x="196850" y="57912"/>
                  </a:cubicBezTo>
                  <a:cubicBezTo>
                    <a:pt x="205486" y="57658"/>
                    <a:pt x="213741" y="56896"/>
                    <a:pt x="216916" y="48641"/>
                  </a:cubicBezTo>
                  <a:cubicBezTo>
                    <a:pt x="218694" y="44323"/>
                    <a:pt x="216535" y="36576"/>
                    <a:pt x="216535" y="36576"/>
                  </a:cubicBezTo>
                  <a:cubicBezTo>
                    <a:pt x="195961" y="24130"/>
                    <a:pt x="191008" y="22352"/>
                    <a:pt x="170688" y="19050"/>
                  </a:cubicBezTo>
                  <a:cubicBezTo>
                    <a:pt x="170688" y="19050"/>
                    <a:pt x="127889" y="7747"/>
                    <a:pt x="100457" y="7493"/>
                  </a:cubicBezTo>
                  <a:cubicBezTo>
                    <a:pt x="99568" y="7493"/>
                    <a:pt x="98679" y="7493"/>
                    <a:pt x="97790" y="7493"/>
                  </a:cubicBezTo>
                  <a:cubicBezTo>
                    <a:pt x="89154" y="7493"/>
                    <a:pt x="82804" y="9525"/>
                    <a:pt x="75184" y="9525"/>
                  </a:cubicBezTo>
                  <a:cubicBezTo>
                    <a:pt x="73025" y="9525"/>
                    <a:pt x="70739" y="9398"/>
                    <a:pt x="68199" y="8890"/>
                  </a:cubicBezTo>
                  <a:cubicBezTo>
                    <a:pt x="60198" y="7239"/>
                    <a:pt x="55626" y="2667"/>
                    <a:pt x="49149" y="127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941070" y="63500"/>
              <a:ext cx="221996" cy="481584"/>
            </a:xfrm>
            <a:custGeom>
              <a:avLst/>
              <a:gdLst/>
              <a:ahLst/>
              <a:cxnLst/>
              <a:rect r="r" b="b" t="t" l="l"/>
              <a:pathLst>
                <a:path h="481584" w="221996">
                  <a:moveTo>
                    <a:pt x="21082" y="0"/>
                  </a:moveTo>
                  <a:cubicBezTo>
                    <a:pt x="21082" y="0"/>
                    <a:pt x="21082" y="0"/>
                    <a:pt x="21082" y="0"/>
                  </a:cubicBezTo>
                  <a:lnTo>
                    <a:pt x="21082" y="0"/>
                  </a:lnTo>
                  <a:cubicBezTo>
                    <a:pt x="21082" y="0"/>
                    <a:pt x="21082" y="0"/>
                    <a:pt x="21082" y="0"/>
                  </a:cubicBezTo>
                  <a:close/>
                  <a:moveTo>
                    <a:pt x="198501" y="54991"/>
                  </a:moveTo>
                  <a:cubicBezTo>
                    <a:pt x="198501" y="54991"/>
                    <a:pt x="198501" y="54991"/>
                    <a:pt x="198501" y="54991"/>
                  </a:cubicBezTo>
                  <a:lnTo>
                    <a:pt x="198501" y="54991"/>
                  </a:lnTo>
                  <a:cubicBezTo>
                    <a:pt x="198501" y="54991"/>
                    <a:pt x="198501" y="54991"/>
                    <a:pt x="198501" y="54991"/>
                  </a:cubicBezTo>
                  <a:close/>
                  <a:moveTo>
                    <a:pt x="198628" y="54991"/>
                  </a:moveTo>
                  <a:cubicBezTo>
                    <a:pt x="198628" y="54991"/>
                    <a:pt x="198628" y="54991"/>
                    <a:pt x="198628" y="54991"/>
                  </a:cubicBezTo>
                  <a:cubicBezTo>
                    <a:pt x="198628" y="54991"/>
                    <a:pt x="198628" y="54991"/>
                    <a:pt x="198628" y="54991"/>
                  </a:cubicBezTo>
                  <a:cubicBezTo>
                    <a:pt x="198628" y="54991"/>
                    <a:pt x="198628" y="54991"/>
                    <a:pt x="198628" y="54991"/>
                  </a:cubicBezTo>
                  <a:close/>
                  <a:moveTo>
                    <a:pt x="42799" y="1143"/>
                  </a:moveTo>
                  <a:cubicBezTo>
                    <a:pt x="42926" y="1143"/>
                    <a:pt x="43180" y="1143"/>
                    <a:pt x="43307" y="1143"/>
                  </a:cubicBezTo>
                  <a:cubicBezTo>
                    <a:pt x="48641" y="1524"/>
                    <a:pt x="52197" y="3556"/>
                    <a:pt x="56388" y="5969"/>
                  </a:cubicBezTo>
                  <a:cubicBezTo>
                    <a:pt x="59944" y="8001"/>
                    <a:pt x="63881" y="10414"/>
                    <a:pt x="69215" y="11430"/>
                  </a:cubicBezTo>
                  <a:lnTo>
                    <a:pt x="69215" y="11430"/>
                  </a:lnTo>
                  <a:lnTo>
                    <a:pt x="69215" y="11430"/>
                  </a:lnTo>
                  <a:cubicBezTo>
                    <a:pt x="71882" y="11938"/>
                    <a:pt x="74295" y="12065"/>
                    <a:pt x="76708" y="12065"/>
                  </a:cubicBezTo>
                  <a:cubicBezTo>
                    <a:pt x="80645" y="12065"/>
                    <a:pt x="84201" y="11557"/>
                    <a:pt x="87757" y="11049"/>
                  </a:cubicBezTo>
                  <a:cubicBezTo>
                    <a:pt x="91440" y="10541"/>
                    <a:pt x="95123" y="10033"/>
                    <a:pt x="99314" y="10033"/>
                  </a:cubicBezTo>
                  <a:cubicBezTo>
                    <a:pt x="100076" y="10033"/>
                    <a:pt x="100965" y="10033"/>
                    <a:pt x="101854" y="10033"/>
                  </a:cubicBezTo>
                  <a:lnTo>
                    <a:pt x="101854" y="10033"/>
                  </a:lnTo>
                  <a:lnTo>
                    <a:pt x="101854" y="10033"/>
                  </a:lnTo>
                  <a:cubicBezTo>
                    <a:pt x="128905" y="10287"/>
                    <a:pt x="171323" y="21463"/>
                    <a:pt x="171450" y="21463"/>
                  </a:cubicBezTo>
                  <a:lnTo>
                    <a:pt x="171577" y="21463"/>
                  </a:lnTo>
                  <a:lnTo>
                    <a:pt x="171704" y="21463"/>
                  </a:lnTo>
                  <a:cubicBezTo>
                    <a:pt x="191389" y="24638"/>
                    <a:pt x="196088" y="26289"/>
                    <a:pt x="215519" y="38100"/>
                  </a:cubicBezTo>
                  <a:cubicBezTo>
                    <a:pt x="215773" y="39370"/>
                    <a:pt x="216281" y="41656"/>
                    <a:pt x="216281" y="43942"/>
                  </a:cubicBezTo>
                  <a:cubicBezTo>
                    <a:pt x="216281" y="45339"/>
                    <a:pt x="216154" y="46482"/>
                    <a:pt x="215773" y="47371"/>
                  </a:cubicBezTo>
                  <a:lnTo>
                    <a:pt x="215773" y="47371"/>
                  </a:lnTo>
                  <a:lnTo>
                    <a:pt x="215773" y="47371"/>
                  </a:lnTo>
                  <a:cubicBezTo>
                    <a:pt x="213360" y="53721"/>
                    <a:pt x="207391" y="54610"/>
                    <a:pt x="198374" y="54864"/>
                  </a:cubicBezTo>
                  <a:cubicBezTo>
                    <a:pt x="197612" y="54737"/>
                    <a:pt x="194437" y="54102"/>
                    <a:pt x="189230" y="52832"/>
                  </a:cubicBezTo>
                  <a:cubicBezTo>
                    <a:pt x="167259" y="47879"/>
                    <a:pt x="112395" y="35306"/>
                    <a:pt x="72898" y="33782"/>
                  </a:cubicBezTo>
                  <a:cubicBezTo>
                    <a:pt x="62865" y="33401"/>
                    <a:pt x="48514" y="33274"/>
                    <a:pt x="41783" y="33274"/>
                  </a:cubicBezTo>
                  <a:cubicBezTo>
                    <a:pt x="39497" y="33274"/>
                    <a:pt x="37973" y="33274"/>
                    <a:pt x="37973" y="33274"/>
                  </a:cubicBezTo>
                  <a:lnTo>
                    <a:pt x="34544" y="33274"/>
                  </a:lnTo>
                  <a:lnTo>
                    <a:pt x="35179" y="36576"/>
                  </a:lnTo>
                  <a:cubicBezTo>
                    <a:pt x="44704" y="84455"/>
                    <a:pt x="46609" y="102997"/>
                    <a:pt x="47879" y="147193"/>
                  </a:cubicBezTo>
                  <a:cubicBezTo>
                    <a:pt x="48514" y="168275"/>
                    <a:pt x="48387" y="182245"/>
                    <a:pt x="47371" y="217424"/>
                  </a:cubicBezTo>
                  <a:lnTo>
                    <a:pt x="47244" y="220345"/>
                  </a:lnTo>
                  <a:lnTo>
                    <a:pt x="50165" y="220218"/>
                  </a:lnTo>
                  <a:cubicBezTo>
                    <a:pt x="50927" y="220218"/>
                    <a:pt x="51943" y="220218"/>
                    <a:pt x="53213" y="220218"/>
                  </a:cubicBezTo>
                  <a:cubicBezTo>
                    <a:pt x="62357" y="220218"/>
                    <a:pt x="82677" y="221107"/>
                    <a:pt x="98044" y="226441"/>
                  </a:cubicBezTo>
                  <a:lnTo>
                    <a:pt x="98044" y="226441"/>
                  </a:lnTo>
                  <a:lnTo>
                    <a:pt x="98044" y="226441"/>
                  </a:lnTo>
                  <a:cubicBezTo>
                    <a:pt x="117475" y="232918"/>
                    <a:pt x="127508" y="240157"/>
                    <a:pt x="142621" y="254508"/>
                  </a:cubicBezTo>
                  <a:lnTo>
                    <a:pt x="142621" y="254508"/>
                  </a:lnTo>
                  <a:lnTo>
                    <a:pt x="142621" y="254508"/>
                  </a:lnTo>
                  <a:cubicBezTo>
                    <a:pt x="170180" y="280162"/>
                    <a:pt x="176530" y="304292"/>
                    <a:pt x="184785" y="341122"/>
                  </a:cubicBezTo>
                  <a:cubicBezTo>
                    <a:pt x="191262" y="370840"/>
                    <a:pt x="190373" y="409448"/>
                    <a:pt x="165989" y="439547"/>
                  </a:cubicBezTo>
                  <a:cubicBezTo>
                    <a:pt x="149352" y="460121"/>
                    <a:pt x="125857" y="475361"/>
                    <a:pt x="110744" y="475742"/>
                  </a:cubicBezTo>
                  <a:lnTo>
                    <a:pt x="110744" y="475742"/>
                  </a:lnTo>
                  <a:cubicBezTo>
                    <a:pt x="110236" y="475742"/>
                    <a:pt x="109855" y="475742"/>
                    <a:pt x="109347" y="475742"/>
                  </a:cubicBezTo>
                  <a:cubicBezTo>
                    <a:pt x="84963" y="475742"/>
                    <a:pt x="57531" y="457708"/>
                    <a:pt x="40513" y="430403"/>
                  </a:cubicBezTo>
                  <a:cubicBezTo>
                    <a:pt x="33655" y="418846"/>
                    <a:pt x="28575" y="402590"/>
                    <a:pt x="28194" y="391668"/>
                  </a:cubicBezTo>
                  <a:lnTo>
                    <a:pt x="28194" y="391668"/>
                  </a:lnTo>
                  <a:lnTo>
                    <a:pt x="28194" y="391668"/>
                  </a:lnTo>
                  <a:cubicBezTo>
                    <a:pt x="27940" y="384810"/>
                    <a:pt x="30226" y="373380"/>
                    <a:pt x="35433" y="358394"/>
                  </a:cubicBezTo>
                  <a:lnTo>
                    <a:pt x="35433" y="358394"/>
                  </a:lnTo>
                  <a:cubicBezTo>
                    <a:pt x="35814" y="358394"/>
                    <a:pt x="36322" y="358394"/>
                    <a:pt x="36703" y="358394"/>
                  </a:cubicBezTo>
                  <a:cubicBezTo>
                    <a:pt x="37719" y="358394"/>
                    <a:pt x="39243" y="358267"/>
                    <a:pt x="40513" y="357632"/>
                  </a:cubicBezTo>
                  <a:cubicBezTo>
                    <a:pt x="43942" y="356235"/>
                    <a:pt x="44577" y="352806"/>
                    <a:pt x="45085" y="351155"/>
                  </a:cubicBezTo>
                  <a:cubicBezTo>
                    <a:pt x="45593" y="349377"/>
                    <a:pt x="45847" y="348488"/>
                    <a:pt x="46482" y="347980"/>
                  </a:cubicBezTo>
                  <a:cubicBezTo>
                    <a:pt x="46736" y="347853"/>
                    <a:pt x="46990" y="347726"/>
                    <a:pt x="47371" y="347726"/>
                  </a:cubicBezTo>
                  <a:cubicBezTo>
                    <a:pt x="48641" y="347726"/>
                    <a:pt x="50419" y="348869"/>
                    <a:pt x="53086" y="352679"/>
                  </a:cubicBezTo>
                  <a:cubicBezTo>
                    <a:pt x="56007" y="356870"/>
                    <a:pt x="58166" y="362077"/>
                    <a:pt x="58928" y="363855"/>
                  </a:cubicBezTo>
                  <a:lnTo>
                    <a:pt x="58928" y="363855"/>
                  </a:lnTo>
                  <a:cubicBezTo>
                    <a:pt x="57404" y="375285"/>
                    <a:pt x="56642" y="384810"/>
                    <a:pt x="56896" y="393065"/>
                  </a:cubicBezTo>
                  <a:cubicBezTo>
                    <a:pt x="57785" y="423164"/>
                    <a:pt x="80899" y="449453"/>
                    <a:pt x="107442" y="449453"/>
                  </a:cubicBezTo>
                  <a:cubicBezTo>
                    <a:pt x="107823" y="449453"/>
                    <a:pt x="108204" y="449453"/>
                    <a:pt x="108585" y="449453"/>
                  </a:cubicBezTo>
                  <a:cubicBezTo>
                    <a:pt x="108585" y="449453"/>
                    <a:pt x="108585" y="449453"/>
                    <a:pt x="108585" y="449453"/>
                  </a:cubicBezTo>
                  <a:cubicBezTo>
                    <a:pt x="123825" y="449072"/>
                    <a:pt x="163195" y="413131"/>
                    <a:pt x="169164" y="377571"/>
                  </a:cubicBezTo>
                  <a:cubicBezTo>
                    <a:pt x="173482" y="352933"/>
                    <a:pt x="157607" y="315087"/>
                    <a:pt x="157607" y="315087"/>
                  </a:cubicBezTo>
                  <a:cubicBezTo>
                    <a:pt x="157607" y="315087"/>
                    <a:pt x="157607" y="315087"/>
                    <a:pt x="157607" y="315087"/>
                  </a:cubicBezTo>
                  <a:lnTo>
                    <a:pt x="157607" y="315087"/>
                  </a:lnTo>
                  <a:lnTo>
                    <a:pt x="157607" y="315087"/>
                  </a:lnTo>
                  <a:cubicBezTo>
                    <a:pt x="144526" y="284988"/>
                    <a:pt x="108966" y="252730"/>
                    <a:pt x="108966" y="252730"/>
                  </a:cubicBezTo>
                  <a:cubicBezTo>
                    <a:pt x="108966" y="252730"/>
                    <a:pt x="108966" y="252730"/>
                    <a:pt x="108966" y="252730"/>
                  </a:cubicBezTo>
                  <a:lnTo>
                    <a:pt x="108458" y="252349"/>
                  </a:lnTo>
                  <a:lnTo>
                    <a:pt x="107823" y="252222"/>
                  </a:lnTo>
                  <a:cubicBezTo>
                    <a:pt x="104648" y="251333"/>
                    <a:pt x="101600" y="250190"/>
                    <a:pt x="98425" y="249047"/>
                  </a:cubicBezTo>
                  <a:cubicBezTo>
                    <a:pt x="95250" y="247904"/>
                    <a:pt x="92202" y="246761"/>
                    <a:pt x="89027" y="245872"/>
                  </a:cubicBezTo>
                  <a:cubicBezTo>
                    <a:pt x="84201" y="244475"/>
                    <a:pt x="79375" y="243332"/>
                    <a:pt x="74295" y="243332"/>
                  </a:cubicBezTo>
                  <a:cubicBezTo>
                    <a:pt x="69088" y="243332"/>
                    <a:pt x="63754" y="244475"/>
                    <a:pt x="58293" y="247523"/>
                  </a:cubicBezTo>
                  <a:lnTo>
                    <a:pt x="58293" y="247523"/>
                  </a:lnTo>
                  <a:lnTo>
                    <a:pt x="58293" y="247523"/>
                  </a:lnTo>
                  <a:cubicBezTo>
                    <a:pt x="46863" y="254127"/>
                    <a:pt x="39497" y="273050"/>
                    <a:pt x="37592" y="278511"/>
                  </a:cubicBezTo>
                  <a:lnTo>
                    <a:pt x="37592" y="278511"/>
                  </a:lnTo>
                  <a:cubicBezTo>
                    <a:pt x="36068" y="278892"/>
                    <a:pt x="33655" y="279273"/>
                    <a:pt x="31369" y="279273"/>
                  </a:cubicBezTo>
                  <a:cubicBezTo>
                    <a:pt x="28575" y="279273"/>
                    <a:pt x="27432" y="278511"/>
                    <a:pt x="27178" y="278003"/>
                  </a:cubicBezTo>
                  <a:lnTo>
                    <a:pt x="27178" y="278003"/>
                  </a:lnTo>
                  <a:lnTo>
                    <a:pt x="27178" y="278003"/>
                  </a:lnTo>
                  <a:cubicBezTo>
                    <a:pt x="27051" y="277622"/>
                    <a:pt x="26924" y="277495"/>
                    <a:pt x="27051" y="276479"/>
                  </a:cubicBezTo>
                  <a:cubicBezTo>
                    <a:pt x="27051" y="275717"/>
                    <a:pt x="27178" y="274574"/>
                    <a:pt x="26797" y="273304"/>
                  </a:cubicBezTo>
                  <a:lnTo>
                    <a:pt x="26797" y="273177"/>
                  </a:lnTo>
                  <a:lnTo>
                    <a:pt x="26797" y="273050"/>
                  </a:lnTo>
                  <a:cubicBezTo>
                    <a:pt x="25019" y="267970"/>
                    <a:pt x="19304" y="263398"/>
                    <a:pt x="16637" y="261366"/>
                  </a:cubicBezTo>
                  <a:lnTo>
                    <a:pt x="16637" y="261366"/>
                  </a:lnTo>
                  <a:cubicBezTo>
                    <a:pt x="17145" y="256413"/>
                    <a:pt x="18542" y="241046"/>
                    <a:pt x="19431" y="230505"/>
                  </a:cubicBezTo>
                  <a:lnTo>
                    <a:pt x="19431" y="230505"/>
                  </a:lnTo>
                  <a:lnTo>
                    <a:pt x="19431" y="230505"/>
                  </a:lnTo>
                  <a:cubicBezTo>
                    <a:pt x="22606" y="186944"/>
                    <a:pt x="19431" y="122809"/>
                    <a:pt x="18796" y="118999"/>
                  </a:cubicBezTo>
                  <a:cubicBezTo>
                    <a:pt x="18796" y="118999"/>
                    <a:pt x="18796" y="118999"/>
                    <a:pt x="18796" y="118999"/>
                  </a:cubicBezTo>
                  <a:lnTo>
                    <a:pt x="5588" y="28702"/>
                  </a:lnTo>
                  <a:cubicBezTo>
                    <a:pt x="5588" y="28448"/>
                    <a:pt x="5588" y="27940"/>
                    <a:pt x="5588" y="27178"/>
                  </a:cubicBezTo>
                  <a:cubicBezTo>
                    <a:pt x="5588" y="20701"/>
                    <a:pt x="6731" y="7747"/>
                    <a:pt x="13081" y="5842"/>
                  </a:cubicBezTo>
                  <a:lnTo>
                    <a:pt x="13081" y="5842"/>
                  </a:lnTo>
                  <a:lnTo>
                    <a:pt x="13081" y="5842"/>
                  </a:lnTo>
                  <a:cubicBezTo>
                    <a:pt x="14097" y="5461"/>
                    <a:pt x="15494" y="5461"/>
                    <a:pt x="16764" y="5461"/>
                  </a:cubicBezTo>
                  <a:cubicBezTo>
                    <a:pt x="18796" y="5461"/>
                    <a:pt x="20828" y="5715"/>
                    <a:pt x="20955" y="5715"/>
                  </a:cubicBezTo>
                  <a:lnTo>
                    <a:pt x="21590" y="5842"/>
                  </a:lnTo>
                  <a:lnTo>
                    <a:pt x="22225" y="5588"/>
                  </a:lnTo>
                  <a:cubicBezTo>
                    <a:pt x="22352" y="5588"/>
                    <a:pt x="34544" y="1270"/>
                    <a:pt x="42672" y="1270"/>
                  </a:cubicBezTo>
                  <a:close/>
                  <a:moveTo>
                    <a:pt x="13716" y="0"/>
                  </a:moveTo>
                  <a:cubicBezTo>
                    <a:pt x="12954" y="127"/>
                    <a:pt x="12192" y="254"/>
                    <a:pt x="11430" y="508"/>
                  </a:cubicBezTo>
                  <a:lnTo>
                    <a:pt x="11430" y="508"/>
                  </a:lnTo>
                  <a:cubicBezTo>
                    <a:pt x="381" y="3937"/>
                    <a:pt x="0" y="22733"/>
                    <a:pt x="0" y="27178"/>
                  </a:cubicBezTo>
                  <a:cubicBezTo>
                    <a:pt x="0" y="28321"/>
                    <a:pt x="0" y="29083"/>
                    <a:pt x="0" y="29083"/>
                  </a:cubicBezTo>
                  <a:lnTo>
                    <a:pt x="0" y="29210"/>
                  </a:lnTo>
                  <a:lnTo>
                    <a:pt x="0" y="29337"/>
                  </a:lnTo>
                  <a:lnTo>
                    <a:pt x="13589" y="120142"/>
                  </a:lnTo>
                  <a:lnTo>
                    <a:pt x="13589" y="120142"/>
                  </a:lnTo>
                  <a:lnTo>
                    <a:pt x="13589" y="120142"/>
                  </a:lnTo>
                  <a:cubicBezTo>
                    <a:pt x="14097" y="123444"/>
                    <a:pt x="17399" y="187071"/>
                    <a:pt x="14224" y="230378"/>
                  </a:cubicBezTo>
                  <a:lnTo>
                    <a:pt x="14224" y="230378"/>
                  </a:lnTo>
                  <a:cubicBezTo>
                    <a:pt x="13081" y="242951"/>
                    <a:pt x="11303" y="262763"/>
                    <a:pt x="11303" y="262763"/>
                  </a:cubicBezTo>
                  <a:lnTo>
                    <a:pt x="11176" y="264414"/>
                  </a:lnTo>
                  <a:lnTo>
                    <a:pt x="12573" y="265303"/>
                  </a:lnTo>
                  <a:cubicBezTo>
                    <a:pt x="12827" y="265430"/>
                    <a:pt x="20066" y="270383"/>
                    <a:pt x="21844" y="275082"/>
                  </a:cubicBezTo>
                  <a:lnTo>
                    <a:pt x="21844" y="275082"/>
                  </a:lnTo>
                  <a:cubicBezTo>
                    <a:pt x="21971" y="275336"/>
                    <a:pt x="21971" y="275717"/>
                    <a:pt x="21844" y="276479"/>
                  </a:cubicBezTo>
                  <a:cubicBezTo>
                    <a:pt x="21844" y="277368"/>
                    <a:pt x="21717" y="279019"/>
                    <a:pt x="22606" y="280797"/>
                  </a:cubicBezTo>
                  <a:cubicBezTo>
                    <a:pt x="24511" y="284607"/>
                    <a:pt x="28829" y="285115"/>
                    <a:pt x="31750" y="285115"/>
                  </a:cubicBezTo>
                  <a:cubicBezTo>
                    <a:pt x="36195" y="285115"/>
                    <a:pt x="40767" y="283718"/>
                    <a:pt x="40894" y="283718"/>
                  </a:cubicBezTo>
                  <a:cubicBezTo>
                    <a:pt x="40894" y="283718"/>
                    <a:pt x="40894" y="283718"/>
                    <a:pt x="40894" y="283718"/>
                  </a:cubicBezTo>
                  <a:cubicBezTo>
                    <a:pt x="40894" y="283718"/>
                    <a:pt x="40894" y="283718"/>
                    <a:pt x="40894" y="283718"/>
                  </a:cubicBezTo>
                  <a:lnTo>
                    <a:pt x="42291" y="283337"/>
                  </a:lnTo>
                  <a:lnTo>
                    <a:pt x="42799" y="281940"/>
                  </a:lnTo>
                  <a:cubicBezTo>
                    <a:pt x="42926" y="281432"/>
                    <a:pt x="50292" y="259080"/>
                    <a:pt x="61341" y="252603"/>
                  </a:cubicBezTo>
                  <a:cubicBezTo>
                    <a:pt x="65786" y="250063"/>
                    <a:pt x="70231" y="249047"/>
                    <a:pt x="74676" y="249047"/>
                  </a:cubicBezTo>
                  <a:cubicBezTo>
                    <a:pt x="78994" y="249047"/>
                    <a:pt x="83312" y="249936"/>
                    <a:pt x="87757" y="251333"/>
                  </a:cubicBezTo>
                  <a:cubicBezTo>
                    <a:pt x="90805" y="252222"/>
                    <a:pt x="93853" y="253365"/>
                    <a:pt x="96901" y="254508"/>
                  </a:cubicBezTo>
                  <a:cubicBezTo>
                    <a:pt x="99822" y="255524"/>
                    <a:pt x="102870" y="256667"/>
                    <a:pt x="106045" y="257683"/>
                  </a:cubicBezTo>
                  <a:cubicBezTo>
                    <a:pt x="110109" y="261493"/>
                    <a:pt x="141097" y="290703"/>
                    <a:pt x="152908" y="317627"/>
                  </a:cubicBezTo>
                  <a:lnTo>
                    <a:pt x="152908" y="317627"/>
                  </a:lnTo>
                  <a:cubicBezTo>
                    <a:pt x="153289" y="318643"/>
                    <a:pt x="168021" y="354457"/>
                    <a:pt x="164084" y="376936"/>
                  </a:cubicBezTo>
                  <a:lnTo>
                    <a:pt x="164084" y="376936"/>
                  </a:lnTo>
                  <a:lnTo>
                    <a:pt x="164084" y="376936"/>
                  </a:lnTo>
                  <a:cubicBezTo>
                    <a:pt x="158496" y="410972"/>
                    <a:pt x="120523" y="443865"/>
                    <a:pt x="108839" y="444246"/>
                  </a:cubicBezTo>
                  <a:lnTo>
                    <a:pt x="108839" y="444246"/>
                  </a:lnTo>
                  <a:lnTo>
                    <a:pt x="108839" y="444246"/>
                  </a:lnTo>
                  <a:cubicBezTo>
                    <a:pt x="108839" y="444246"/>
                    <a:pt x="108839" y="444246"/>
                    <a:pt x="108839" y="444246"/>
                  </a:cubicBezTo>
                  <a:cubicBezTo>
                    <a:pt x="108585" y="444246"/>
                    <a:pt x="108204" y="444246"/>
                    <a:pt x="107950" y="444246"/>
                  </a:cubicBezTo>
                  <a:cubicBezTo>
                    <a:pt x="85090" y="444246"/>
                    <a:pt x="63754" y="421132"/>
                    <a:pt x="62992" y="393319"/>
                  </a:cubicBezTo>
                  <a:lnTo>
                    <a:pt x="62992" y="393319"/>
                  </a:lnTo>
                  <a:lnTo>
                    <a:pt x="62992" y="393319"/>
                  </a:lnTo>
                  <a:cubicBezTo>
                    <a:pt x="62738" y="385318"/>
                    <a:pt x="63500" y="375793"/>
                    <a:pt x="65024" y="364363"/>
                  </a:cubicBezTo>
                  <a:lnTo>
                    <a:pt x="65151" y="363601"/>
                  </a:lnTo>
                  <a:lnTo>
                    <a:pt x="64897" y="362966"/>
                  </a:lnTo>
                  <a:cubicBezTo>
                    <a:pt x="64897" y="362966"/>
                    <a:pt x="64897" y="362966"/>
                    <a:pt x="64897" y="362966"/>
                  </a:cubicBezTo>
                  <a:cubicBezTo>
                    <a:pt x="64897" y="362966"/>
                    <a:pt x="64897" y="362966"/>
                    <a:pt x="64897" y="362966"/>
                  </a:cubicBezTo>
                  <a:lnTo>
                    <a:pt x="64897" y="362966"/>
                  </a:lnTo>
                  <a:cubicBezTo>
                    <a:pt x="64897" y="362839"/>
                    <a:pt x="62103" y="355600"/>
                    <a:pt x="58166" y="349885"/>
                  </a:cubicBezTo>
                  <a:cubicBezTo>
                    <a:pt x="56134" y="346837"/>
                    <a:pt x="52324" y="342392"/>
                    <a:pt x="47879" y="342392"/>
                  </a:cubicBezTo>
                  <a:cubicBezTo>
                    <a:pt x="46609" y="342392"/>
                    <a:pt x="45212" y="342773"/>
                    <a:pt x="43688" y="343789"/>
                  </a:cubicBezTo>
                  <a:lnTo>
                    <a:pt x="43688" y="343789"/>
                  </a:lnTo>
                  <a:lnTo>
                    <a:pt x="43688" y="343789"/>
                  </a:lnTo>
                  <a:cubicBezTo>
                    <a:pt x="41275" y="345567"/>
                    <a:pt x="40640" y="348361"/>
                    <a:pt x="40132" y="350012"/>
                  </a:cubicBezTo>
                  <a:cubicBezTo>
                    <a:pt x="39497" y="352171"/>
                    <a:pt x="39243" y="352552"/>
                    <a:pt x="38735" y="352806"/>
                  </a:cubicBezTo>
                  <a:lnTo>
                    <a:pt x="38608" y="352806"/>
                  </a:lnTo>
                  <a:lnTo>
                    <a:pt x="38481" y="352933"/>
                  </a:lnTo>
                  <a:cubicBezTo>
                    <a:pt x="38354" y="352933"/>
                    <a:pt x="37973" y="353060"/>
                    <a:pt x="37211" y="353060"/>
                  </a:cubicBezTo>
                  <a:cubicBezTo>
                    <a:pt x="35941" y="353060"/>
                    <a:pt x="34671" y="352806"/>
                    <a:pt x="34671" y="352806"/>
                  </a:cubicBezTo>
                  <a:cubicBezTo>
                    <a:pt x="34671" y="352806"/>
                    <a:pt x="34671" y="352806"/>
                    <a:pt x="34671" y="352806"/>
                  </a:cubicBezTo>
                  <a:lnTo>
                    <a:pt x="32258" y="352298"/>
                  </a:lnTo>
                  <a:lnTo>
                    <a:pt x="31369" y="354584"/>
                  </a:lnTo>
                  <a:cubicBezTo>
                    <a:pt x="25527" y="370713"/>
                    <a:pt x="22860" y="383794"/>
                    <a:pt x="22987" y="392049"/>
                  </a:cubicBezTo>
                  <a:cubicBezTo>
                    <a:pt x="23368" y="404114"/>
                    <a:pt x="28829" y="421386"/>
                    <a:pt x="36068" y="433578"/>
                  </a:cubicBezTo>
                  <a:lnTo>
                    <a:pt x="36068" y="433578"/>
                  </a:lnTo>
                  <a:lnTo>
                    <a:pt x="36068" y="433578"/>
                  </a:lnTo>
                  <a:cubicBezTo>
                    <a:pt x="53721" y="462026"/>
                    <a:pt x="82804" y="481584"/>
                    <a:pt x="109728" y="481584"/>
                  </a:cubicBezTo>
                  <a:cubicBezTo>
                    <a:pt x="110236" y="481584"/>
                    <a:pt x="110744" y="481584"/>
                    <a:pt x="111252" y="481584"/>
                  </a:cubicBezTo>
                  <a:lnTo>
                    <a:pt x="111252" y="481584"/>
                  </a:lnTo>
                  <a:lnTo>
                    <a:pt x="111252" y="481584"/>
                  </a:lnTo>
                  <a:cubicBezTo>
                    <a:pt x="128905" y="481076"/>
                    <a:pt x="153670" y="464185"/>
                    <a:pt x="170688" y="443230"/>
                  </a:cubicBezTo>
                  <a:lnTo>
                    <a:pt x="170688" y="443230"/>
                  </a:lnTo>
                  <a:lnTo>
                    <a:pt x="170688" y="443230"/>
                  </a:lnTo>
                  <a:cubicBezTo>
                    <a:pt x="196596" y="411226"/>
                    <a:pt x="197358" y="370713"/>
                    <a:pt x="190627" y="339979"/>
                  </a:cubicBezTo>
                  <a:lnTo>
                    <a:pt x="190627" y="339979"/>
                  </a:lnTo>
                  <a:lnTo>
                    <a:pt x="190627" y="339979"/>
                  </a:lnTo>
                  <a:cubicBezTo>
                    <a:pt x="182372" y="303022"/>
                    <a:pt x="175768" y="277368"/>
                    <a:pt x="146812" y="250571"/>
                  </a:cubicBezTo>
                  <a:lnTo>
                    <a:pt x="146812" y="250571"/>
                  </a:lnTo>
                  <a:cubicBezTo>
                    <a:pt x="131318" y="235839"/>
                    <a:pt x="120650" y="228219"/>
                    <a:pt x="100203" y="221361"/>
                  </a:cubicBezTo>
                  <a:cubicBezTo>
                    <a:pt x="83947" y="215646"/>
                    <a:pt x="62992" y="214884"/>
                    <a:pt x="53594" y="214884"/>
                  </a:cubicBezTo>
                  <a:cubicBezTo>
                    <a:pt x="53467" y="214884"/>
                    <a:pt x="53467" y="214884"/>
                    <a:pt x="53340" y="214884"/>
                  </a:cubicBezTo>
                  <a:cubicBezTo>
                    <a:pt x="54229" y="181737"/>
                    <a:pt x="54229" y="167894"/>
                    <a:pt x="53721" y="147193"/>
                  </a:cubicBezTo>
                  <a:lnTo>
                    <a:pt x="53721" y="147193"/>
                  </a:lnTo>
                  <a:lnTo>
                    <a:pt x="53721" y="147193"/>
                  </a:lnTo>
                  <a:cubicBezTo>
                    <a:pt x="52451" y="103759"/>
                    <a:pt x="50546" y="84709"/>
                    <a:pt x="41529" y="38989"/>
                  </a:cubicBezTo>
                  <a:lnTo>
                    <a:pt x="41529" y="38989"/>
                  </a:lnTo>
                  <a:cubicBezTo>
                    <a:pt x="41656" y="38989"/>
                    <a:pt x="41783" y="38989"/>
                    <a:pt x="41910" y="38989"/>
                  </a:cubicBezTo>
                  <a:cubicBezTo>
                    <a:pt x="48641" y="38989"/>
                    <a:pt x="62865" y="38989"/>
                    <a:pt x="72771" y="39497"/>
                  </a:cubicBezTo>
                  <a:lnTo>
                    <a:pt x="72771" y="39497"/>
                  </a:lnTo>
                  <a:lnTo>
                    <a:pt x="72771" y="39497"/>
                  </a:lnTo>
                  <a:cubicBezTo>
                    <a:pt x="111633" y="41148"/>
                    <a:pt x="165989" y="53467"/>
                    <a:pt x="188087" y="58420"/>
                  </a:cubicBezTo>
                  <a:cubicBezTo>
                    <a:pt x="193167" y="59563"/>
                    <a:pt x="196850" y="60452"/>
                    <a:pt x="197993" y="60579"/>
                  </a:cubicBezTo>
                  <a:cubicBezTo>
                    <a:pt x="198120" y="60579"/>
                    <a:pt x="198247" y="60579"/>
                    <a:pt x="198501" y="60579"/>
                  </a:cubicBezTo>
                  <a:cubicBezTo>
                    <a:pt x="198501" y="60579"/>
                    <a:pt x="198501" y="60579"/>
                    <a:pt x="198628" y="60579"/>
                  </a:cubicBezTo>
                  <a:lnTo>
                    <a:pt x="198628" y="60579"/>
                  </a:lnTo>
                  <a:lnTo>
                    <a:pt x="198628" y="60579"/>
                  </a:lnTo>
                  <a:cubicBezTo>
                    <a:pt x="206883" y="60325"/>
                    <a:pt x="217170" y="59817"/>
                    <a:pt x="221107" y="49530"/>
                  </a:cubicBezTo>
                  <a:lnTo>
                    <a:pt x="221107" y="49530"/>
                  </a:lnTo>
                  <a:cubicBezTo>
                    <a:pt x="221869" y="47752"/>
                    <a:pt x="221996" y="45847"/>
                    <a:pt x="221996" y="44069"/>
                  </a:cubicBezTo>
                  <a:cubicBezTo>
                    <a:pt x="221996" y="39878"/>
                    <a:pt x="220853" y="35814"/>
                    <a:pt x="220853" y="35687"/>
                  </a:cubicBezTo>
                  <a:lnTo>
                    <a:pt x="220599" y="34671"/>
                  </a:lnTo>
                  <a:lnTo>
                    <a:pt x="219710" y="34036"/>
                  </a:lnTo>
                  <a:cubicBezTo>
                    <a:pt x="198882" y="21463"/>
                    <a:pt x="193675" y="19431"/>
                    <a:pt x="172974" y="16129"/>
                  </a:cubicBezTo>
                  <a:lnTo>
                    <a:pt x="172974" y="16129"/>
                  </a:lnTo>
                  <a:cubicBezTo>
                    <a:pt x="170307" y="15494"/>
                    <a:pt x="129159" y="4699"/>
                    <a:pt x="102235" y="4572"/>
                  </a:cubicBezTo>
                  <a:lnTo>
                    <a:pt x="102235" y="4572"/>
                  </a:lnTo>
                  <a:cubicBezTo>
                    <a:pt x="101346" y="4572"/>
                    <a:pt x="100457" y="4572"/>
                    <a:pt x="99568" y="4572"/>
                  </a:cubicBezTo>
                  <a:cubicBezTo>
                    <a:pt x="94869" y="4572"/>
                    <a:pt x="90932" y="5080"/>
                    <a:pt x="87249" y="5715"/>
                  </a:cubicBezTo>
                  <a:cubicBezTo>
                    <a:pt x="83693" y="6223"/>
                    <a:pt x="80391" y="6604"/>
                    <a:pt x="76962" y="6604"/>
                  </a:cubicBezTo>
                  <a:cubicBezTo>
                    <a:pt x="74930" y="6604"/>
                    <a:pt x="72771" y="6477"/>
                    <a:pt x="70485" y="6096"/>
                  </a:cubicBezTo>
                  <a:lnTo>
                    <a:pt x="70485" y="6096"/>
                  </a:lnTo>
                  <a:cubicBezTo>
                    <a:pt x="66167" y="5207"/>
                    <a:pt x="62865" y="3302"/>
                    <a:pt x="59436" y="1270"/>
                  </a:cubicBezTo>
                  <a:cubicBezTo>
                    <a:pt x="58801" y="889"/>
                    <a:pt x="58039" y="508"/>
                    <a:pt x="57277" y="0"/>
                  </a:cubicBezTo>
                  <a:lnTo>
                    <a:pt x="21209" y="0"/>
                  </a:lnTo>
                  <a:cubicBezTo>
                    <a:pt x="21209" y="0"/>
                    <a:pt x="21082" y="0"/>
                    <a:pt x="21082" y="0"/>
                  </a:cubicBezTo>
                  <a:cubicBezTo>
                    <a:pt x="21082" y="0"/>
                    <a:pt x="20828" y="0"/>
                    <a:pt x="2057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29" id="29"/>
          <p:cNvSpPr/>
          <p:nvPr/>
        </p:nvSpPr>
        <p:spPr>
          <a:xfrm flipH="false" flipV="false" rot="0">
            <a:off x="-63503" y="14510642"/>
            <a:ext cx="10927004" cy="1392812"/>
          </a:xfrm>
          <a:custGeom>
            <a:avLst/>
            <a:gdLst/>
            <a:ahLst/>
            <a:cxnLst/>
            <a:rect r="r" b="b" t="t" l="l"/>
            <a:pathLst>
              <a:path h="1392812" w="10927004">
                <a:moveTo>
                  <a:pt x="0" y="0"/>
                </a:moveTo>
                <a:lnTo>
                  <a:pt x="10927004" y="0"/>
                </a:lnTo>
                <a:lnTo>
                  <a:pt x="10927004" y="1392812"/>
                </a:lnTo>
                <a:lnTo>
                  <a:pt x="0" y="13928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200396" y="15082485"/>
            <a:ext cx="3063964" cy="561451"/>
          </a:xfrm>
          <a:custGeom>
            <a:avLst/>
            <a:gdLst/>
            <a:ahLst/>
            <a:cxnLst/>
            <a:rect r="r" b="b" t="t" l="l"/>
            <a:pathLst>
              <a:path h="561451" w="3063964">
                <a:moveTo>
                  <a:pt x="0" y="0"/>
                </a:moveTo>
                <a:lnTo>
                  <a:pt x="3063964" y="0"/>
                </a:lnTo>
                <a:lnTo>
                  <a:pt x="3063964" y="561451"/>
                </a:lnTo>
                <a:lnTo>
                  <a:pt x="0" y="56145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7828540" y="14874354"/>
            <a:ext cx="2115845" cy="751484"/>
          </a:xfrm>
          <a:custGeom>
            <a:avLst/>
            <a:gdLst/>
            <a:ahLst/>
            <a:cxnLst/>
            <a:rect r="r" b="b" t="t" l="l"/>
            <a:pathLst>
              <a:path h="751484" w="2115845">
                <a:moveTo>
                  <a:pt x="0" y="0"/>
                </a:moveTo>
                <a:lnTo>
                  <a:pt x="2115846" y="0"/>
                </a:lnTo>
                <a:lnTo>
                  <a:pt x="2115846" y="751485"/>
                </a:lnTo>
                <a:lnTo>
                  <a:pt x="0" y="75148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268519" y="15154151"/>
            <a:ext cx="758714" cy="427158"/>
          </a:xfrm>
          <a:custGeom>
            <a:avLst/>
            <a:gdLst/>
            <a:ahLst/>
            <a:cxnLst/>
            <a:rect r="r" b="b" t="t" l="l"/>
            <a:pathLst>
              <a:path h="427158" w="758714">
                <a:moveTo>
                  <a:pt x="0" y="0"/>
                </a:moveTo>
                <a:lnTo>
                  <a:pt x="758714" y="0"/>
                </a:lnTo>
                <a:lnTo>
                  <a:pt x="758714" y="427158"/>
                </a:lnTo>
                <a:lnTo>
                  <a:pt x="0" y="42715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grpSp>
        <p:nvGrpSpPr>
          <p:cNvPr name="Group 33" id="33"/>
          <p:cNvGrpSpPr>
            <a:grpSpLocks noChangeAspect="true"/>
          </p:cNvGrpSpPr>
          <p:nvPr/>
        </p:nvGrpSpPr>
        <p:grpSpPr>
          <a:xfrm rot="0">
            <a:off x="3492656" y="15118575"/>
            <a:ext cx="447332" cy="442979"/>
            <a:chOff x="0" y="0"/>
            <a:chExt cx="447332" cy="442976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63500" y="63500"/>
              <a:ext cx="320294" cy="315976"/>
            </a:xfrm>
            <a:custGeom>
              <a:avLst/>
              <a:gdLst/>
              <a:ahLst/>
              <a:cxnLst/>
              <a:rect r="r" b="b" t="t" l="l"/>
              <a:pathLst>
                <a:path h="315976" w="320294">
                  <a:moveTo>
                    <a:pt x="320294" y="157988"/>
                  </a:moveTo>
                  <a:cubicBezTo>
                    <a:pt x="320294" y="245237"/>
                    <a:pt x="248539" y="315976"/>
                    <a:pt x="160147" y="315976"/>
                  </a:cubicBezTo>
                  <a:cubicBezTo>
                    <a:pt x="71755" y="315976"/>
                    <a:pt x="0" y="245237"/>
                    <a:pt x="0" y="157988"/>
                  </a:cubicBezTo>
                  <a:cubicBezTo>
                    <a:pt x="0" y="70739"/>
                    <a:pt x="71755" y="0"/>
                    <a:pt x="160147" y="0"/>
                  </a:cubicBezTo>
                  <a:cubicBezTo>
                    <a:pt x="248539" y="0"/>
                    <a:pt x="320294" y="70739"/>
                    <a:pt x="320294" y="157988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183769" y="138430"/>
              <a:ext cx="79756" cy="165989"/>
            </a:xfrm>
            <a:custGeom>
              <a:avLst/>
              <a:gdLst/>
              <a:ahLst/>
              <a:cxnLst/>
              <a:rect r="r" b="b" t="t" l="l"/>
              <a:pathLst>
                <a:path h="165989" w="79756">
                  <a:moveTo>
                    <a:pt x="14986" y="165989"/>
                  </a:moveTo>
                  <a:lnTo>
                    <a:pt x="14986" y="79248"/>
                  </a:lnTo>
                  <a:lnTo>
                    <a:pt x="0" y="79248"/>
                  </a:lnTo>
                  <a:lnTo>
                    <a:pt x="0" y="53467"/>
                  </a:lnTo>
                  <a:lnTo>
                    <a:pt x="14859" y="53467"/>
                  </a:lnTo>
                  <a:lnTo>
                    <a:pt x="14859" y="49022"/>
                  </a:lnTo>
                  <a:cubicBezTo>
                    <a:pt x="14859" y="35433"/>
                    <a:pt x="19050" y="20574"/>
                    <a:pt x="29337" y="11303"/>
                  </a:cubicBezTo>
                  <a:cubicBezTo>
                    <a:pt x="38227" y="3048"/>
                    <a:pt x="50546" y="0"/>
                    <a:pt x="60833" y="0"/>
                  </a:cubicBezTo>
                  <a:cubicBezTo>
                    <a:pt x="68707" y="0"/>
                    <a:pt x="74803" y="889"/>
                    <a:pt x="79756" y="2286"/>
                  </a:cubicBezTo>
                  <a:lnTo>
                    <a:pt x="78359" y="29210"/>
                  </a:lnTo>
                  <a:cubicBezTo>
                    <a:pt x="75311" y="28321"/>
                    <a:pt x="71628" y="27559"/>
                    <a:pt x="66929" y="27559"/>
                  </a:cubicBezTo>
                  <a:cubicBezTo>
                    <a:pt x="55245" y="27559"/>
                    <a:pt x="50419" y="36576"/>
                    <a:pt x="50419" y="47625"/>
                  </a:cubicBezTo>
                  <a:lnTo>
                    <a:pt x="50419" y="53340"/>
                  </a:lnTo>
                  <a:lnTo>
                    <a:pt x="73279" y="53340"/>
                  </a:lnTo>
                  <a:lnTo>
                    <a:pt x="73279" y="79121"/>
                  </a:lnTo>
                  <a:lnTo>
                    <a:pt x="50673" y="79121"/>
                  </a:lnTo>
                  <a:lnTo>
                    <a:pt x="50673" y="16586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36" id="36"/>
          <p:cNvGrpSpPr>
            <a:grpSpLocks noChangeAspect="true"/>
          </p:cNvGrpSpPr>
          <p:nvPr/>
        </p:nvGrpSpPr>
        <p:grpSpPr>
          <a:xfrm rot="0">
            <a:off x="6229598" y="15118575"/>
            <a:ext cx="1064209" cy="442979"/>
            <a:chOff x="0" y="0"/>
            <a:chExt cx="1064209" cy="442976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422529" y="189484"/>
              <a:ext cx="578612" cy="60452"/>
            </a:xfrm>
            <a:custGeom>
              <a:avLst/>
              <a:gdLst/>
              <a:ahLst/>
              <a:cxnLst/>
              <a:rect r="r" b="b" t="t" l="l"/>
              <a:pathLst>
                <a:path h="60452" w="578612">
                  <a:moveTo>
                    <a:pt x="26289" y="24511"/>
                  </a:moveTo>
                  <a:cubicBezTo>
                    <a:pt x="29464" y="24511"/>
                    <a:pt x="31496" y="27051"/>
                    <a:pt x="31496" y="30734"/>
                  </a:cubicBezTo>
                  <a:cubicBezTo>
                    <a:pt x="31496" y="35687"/>
                    <a:pt x="28194" y="40894"/>
                    <a:pt x="23749" y="40894"/>
                  </a:cubicBezTo>
                  <a:cubicBezTo>
                    <a:pt x="20447" y="40894"/>
                    <a:pt x="18542" y="38100"/>
                    <a:pt x="18542" y="34544"/>
                  </a:cubicBezTo>
                  <a:cubicBezTo>
                    <a:pt x="18542" y="29845"/>
                    <a:pt x="21717" y="24638"/>
                    <a:pt x="26416" y="24638"/>
                  </a:cubicBezTo>
                  <a:moveTo>
                    <a:pt x="41529" y="48133"/>
                  </a:moveTo>
                  <a:cubicBezTo>
                    <a:pt x="37084" y="52324"/>
                    <a:pt x="30861" y="53086"/>
                    <a:pt x="25400" y="53086"/>
                  </a:cubicBezTo>
                  <a:cubicBezTo>
                    <a:pt x="14859" y="53086"/>
                    <a:pt x="7366" y="44196"/>
                    <a:pt x="7366" y="32258"/>
                  </a:cubicBezTo>
                  <a:cubicBezTo>
                    <a:pt x="7366" y="21209"/>
                    <a:pt x="15494" y="11430"/>
                    <a:pt x="27051" y="11430"/>
                  </a:cubicBezTo>
                  <a:cubicBezTo>
                    <a:pt x="35306" y="11430"/>
                    <a:pt x="45085" y="14732"/>
                    <a:pt x="45085" y="27305"/>
                  </a:cubicBezTo>
                  <a:cubicBezTo>
                    <a:pt x="45085" y="36957"/>
                    <a:pt x="40640" y="41021"/>
                    <a:pt x="37211" y="41021"/>
                  </a:cubicBezTo>
                  <a:cubicBezTo>
                    <a:pt x="36449" y="41021"/>
                    <a:pt x="36195" y="40513"/>
                    <a:pt x="36195" y="39878"/>
                  </a:cubicBezTo>
                  <a:cubicBezTo>
                    <a:pt x="36195" y="39243"/>
                    <a:pt x="36449" y="38100"/>
                    <a:pt x="36703" y="37211"/>
                  </a:cubicBezTo>
                  <a:lnTo>
                    <a:pt x="40513" y="18415"/>
                  </a:lnTo>
                  <a:lnTo>
                    <a:pt x="34671" y="18415"/>
                  </a:lnTo>
                  <a:lnTo>
                    <a:pt x="33782" y="22098"/>
                  </a:lnTo>
                  <a:cubicBezTo>
                    <a:pt x="31877" y="18796"/>
                    <a:pt x="29083" y="17145"/>
                    <a:pt x="25654" y="17145"/>
                  </a:cubicBezTo>
                  <a:cubicBezTo>
                    <a:pt x="17653" y="17145"/>
                    <a:pt x="11303" y="25654"/>
                    <a:pt x="11303" y="35814"/>
                  </a:cubicBezTo>
                  <a:cubicBezTo>
                    <a:pt x="11303" y="43307"/>
                    <a:pt x="16383" y="48641"/>
                    <a:pt x="22098" y="48641"/>
                  </a:cubicBezTo>
                  <a:cubicBezTo>
                    <a:pt x="25019" y="48641"/>
                    <a:pt x="27432" y="46736"/>
                    <a:pt x="29083" y="44577"/>
                  </a:cubicBezTo>
                  <a:lnTo>
                    <a:pt x="29210" y="44577"/>
                  </a:lnTo>
                  <a:cubicBezTo>
                    <a:pt x="29337" y="47371"/>
                    <a:pt x="30988" y="48641"/>
                    <a:pt x="33020" y="48641"/>
                  </a:cubicBezTo>
                  <a:cubicBezTo>
                    <a:pt x="37592" y="48641"/>
                    <a:pt x="50673" y="42926"/>
                    <a:pt x="50673" y="27051"/>
                  </a:cubicBezTo>
                  <a:cubicBezTo>
                    <a:pt x="50673" y="11176"/>
                    <a:pt x="38227" y="4318"/>
                    <a:pt x="27051" y="4318"/>
                  </a:cubicBezTo>
                  <a:cubicBezTo>
                    <a:pt x="11430" y="4318"/>
                    <a:pt x="0" y="16891"/>
                    <a:pt x="0" y="32258"/>
                  </a:cubicBezTo>
                  <a:cubicBezTo>
                    <a:pt x="0" y="50927"/>
                    <a:pt x="13208" y="60198"/>
                    <a:pt x="25400" y="60198"/>
                  </a:cubicBezTo>
                  <a:cubicBezTo>
                    <a:pt x="34417" y="60198"/>
                    <a:pt x="42291" y="56642"/>
                    <a:pt x="47498" y="48133"/>
                  </a:cubicBezTo>
                  <a:close/>
                  <a:moveTo>
                    <a:pt x="58293" y="59182"/>
                  </a:moveTo>
                  <a:lnTo>
                    <a:pt x="67691" y="59182"/>
                  </a:lnTo>
                  <a:lnTo>
                    <a:pt x="67691" y="889"/>
                  </a:lnTo>
                  <a:lnTo>
                    <a:pt x="58293" y="889"/>
                  </a:lnTo>
                  <a:close/>
                  <a:moveTo>
                    <a:pt x="79375" y="30226"/>
                  </a:moveTo>
                  <a:cubicBezTo>
                    <a:pt x="82550" y="27559"/>
                    <a:pt x="86487" y="25908"/>
                    <a:pt x="90551" y="25908"/>
                  </a:cubicBezTo>
                  <a:cubicBezTo>
                    <a:pt x="96012" y="25908"/>
                    <a:pt x="98679" y="28067"/>
                    <a:pt x="98679" y="34544"/>
                  </a:cubicBezTo>
                  <a:lnTo>
                    <a:pt x="93472" y="34544"/>
                  </a:lnTo>
                  <a:cubicBezTo>
                    <a:pt x="89535" y="34544"/>
                    <a:pt x="84963" y="34925"/>
                    <a:pt x="81407" y="36830"/>
                  </a:cubicBezTo>
                  <a:cubicBezTo>
                    <a:pt x="77851" y="38735"/>
                    <a:pt x="75311" y="42291"/>
                    <a:pt x="75311" y="48260"/>
                  </a:cubicBezTo>
                  <a:cubicBezTo>
                    <a:pt x="75311" y="55880"/>
                    <a:pt x="81534" y="60071"/>
                    <a:pt x="87884" y="60071"/>
                  </a:cubicBezTo>
                  <a:cubicBezTo>
                    <a:pt x="92202" y="60071"/>
                    <a:pt x="96774" y="57658"/>
                    <a:pt x="98933" y="53213"/>
                  </a:cubicBezTo>
                  <a:lnTo>
                    <a:pt x="99060" y="53213"/>
                  </a:lnTo>
                  <a:cubicBezTo>
                    <a:pt x="99187" y="54483"/>
                    <a:pt x="99187" y="57150"/>
                    <a:pt x="99441" y="59182"/>
                  </a:cubicBezTo>
                  <a:lnTo>
                    <a:pt x="107696" y="59182"/>
                  </a:lnTo>
                  <a:cubicBezTo>
                    <a:pt x="107442" y="56134"/>
                    <a:pt x="107315" y="53340"/>
                    <a:pt x="107315" y="50292"/>
                  </a:cubicBezTo>
                  <a:cubicBezTo>
                    <a:pt x="107315" y="47244"/>
                    <a:pt x="107188" y="44323"/>
                    <a:pt x="107188" y="40259"/>
                  </a:cubicBezTo>
                  <a:lnTo>
                    <a:pt x="107188" y="35179"/>
                  </a:lnTo>
                  <a:cubicBezTo>
                    <a:pt x="107188" y="23368"/>
                    <a:pt x="102616" y="18288"/>
                    <a:pt x="91694" y="18288"/>
                  </a:cubicBezTo>
                  <a:cubicBezTo>
                    <a:pt x="87757" y="18288"/>
                    <a:pt x="82804" y="19431"/>
                    <a:pt x="79248" y="21336"/>
                  </a:cubicBezTo>
                  <a:close/>
                  <a:moveTo>
                    <a:pt x="84074" y="47625"/>
                  </a:moveTo>
                  <a:cubicBezTo>
                    <a:pt x="84074" y="41529"/>
                    <a:pt x="90297" y="40767"/>
                    <a:pt x="94488" y="40767"/>
                  </a:cubicBezTo>
                  <a:lnTo>
                    <a:pt x="98552" y="40767"/>
                  </a:lnTo>
                  <a:cubicBezTo>
                    <a:pt x="98552" y="43815"/>
                    <a:pt x="98171" y="46736"/>
                    <a:pt x="96647" y="49022"/>
                  </a:cubicBezTo>
                  <a:cubicBezTo>
                    <a:pt x="95123" y="51308"/>
                    <a:pt x="92964" y="52578"/>
                    <a:pt x="90043" y="52578"/>
                  </a:cubicBezTo>
                  <a:cubicBezTo>
                    <a:pt x="86741" y="52578"/>
                    <a:pt x="84074" y="51054"/>
                    <a:pt x="84074" y="47752"/>
                  </a:cubicBezTo>
                  <a:moveTo>
                    <a:pt x="119634" y="59309"/>
                  </a:moveTo>
                  <a:lnTo>
                    <a:pt x="129032" y="59309"/>
                  </a:lnTo>
                  <a:lnTo>
                    <a:pt x="129032" y="26797"/>
                  </a:lnTo>
                  <a:lnTo>
                    <a:pt x="137160" y="26797"/>
                  </a:lnTo>
                  <a:lnTo>
                    <a:pt x="137160" y="19177"/>
                  </a:lnTo>
                  <a:lnTo>
                    <a:pt x="129032" y="19177"/>
                  </a:lnTo>
                  <a:lnTo>
                    <a:pt x="129032" y="14224"/>
                  </a:lnTo>
                  <a:cubicBezTo>
                    <a:pt x="129032" y="11176"/>
                    <a:pt x="130048" y="8128"/>
                    <a:pt x="133096" y="8128"/>
                  </a:cubicBezTo>
                  <a:cubicBezTo>
                    <a:pt x="135128" y="8128"/>
                    <a:pt x="136271" y="9017"/>
                    <a:pt x="137160" y="9525"/>
                  </a:cubicBezTo>
                  <a:lnTo>
                    <a:pt x="137922" y="889"/>
                  </a:lnTo>
                  <a:cubicBezTo>
                    <a:pt x="136144" y="381"/>
                    <a:pt x="133477" y="0"/>
                    <a:pt x="131064" y="0"/>
                  </a:cubicBezTo>
                  <a:cubicBezTo>
                    <a:pt x="123698" y="0"/>
                    <a:pt x="119634" y="5588"/>
                    <a:pt x="119634" y="13589"/>
                  </a:cubicBezTo>
                  <a:lnTo>
                    <a:pt x="119634" y="19177"/>
                  </a:lnTo>
                  <a:lnTo>
                    <a:pt x="112776" y="19177"/>
                  </a:lnTo>
                  <a:lnTo>
                    <a:pt x="112776" y="26797"/>
                  </a:lnTo>
                  <a:lnTo>
                    <a:pt x="119634" y="26797"/>
                  </a:lnTo>
                  <a:close/>
                  <a:moveTo>
                    <a:pt x="149987" y="35433"/>
                  </a:moveTo>
                  <a:cubicBezTo>
                    <a:pt x="150368" y="30099"/>
                    <a:pt x="153035" y="26035"/>
                    <a:pt x="158242" y="26035"/>
                  </a:cubicBezTo>
                  <a:cubicBezTo>
                    <a:pt x="163449" y="26035"/>
                    <a:pt x="165608" y="30353"/>
                    <a:pt x="165862" y="35433"/>
                  </a:cubicBezTo>
                  <a:close/>
                  <a:moveTo>
                    <a:pt x="172212" y="48641"/>
                  </a:moveTo>
                  <a:cubicBezTo>
                    <a:pt x="168783" y="50800"/>
                    <a:pt x="164846" y="52705"/>
                    <a:pt x="160274" y="52705"/>
                  </a:cubicBezTo>
                  <a:cubicBezTo>
                    <a:pt x="154432" y="52705"/>
                    <a:pt x="150368" y="49022"/>
                    <a:pt x="149987" y="42672"/>
                  </a:cubicBezTo>
                  <a:lnTo>
                    <a:pt x="174879" y="42672"/>
                  </a:lnTo>
                  <a:cubicBezTo>
                    <a:pt x="174879" y="28702"/>
                    <a:pt x="171069" y="18542"/>
                    <a:pt x="157734" y="18542"/>
                  </a:cubicBezTo>
                  <a:cubicBezTo>
                    <a:pt x="146558" y="18542"/>
                    <a:pt x="141097" y="28067"/>
                    <a:pt x="141097" y="39624"/>
                  </a:cubicBezTo>
                  <a:cubicBezTo>
                    <a:pt x="141097" y="52705"/>
                    <a:pt x="147955" y="60325"/>
                    <a:pt x="159893" y="60325"/>
                  </a:cubicBezTo>
                  <a:cubicBezTo>
                    <a:pt x="164846" y="60325"/>
                    <a:pt x="168783" y="59182"/>
                    <a:pt x="172212" y="57150"/>
                  </a:cubicBezTo>
                  <a:close/>
                  <a:moveTo>
                    <a:pt x="185293" y="47371"/>
                  </a:moveTo>
                  <a:cubicBezTo>
                    <a:pt x="185293" y="55245"/>
                    <a:pt x="189357" y="60325"/>
                    <a:pt x="196723" y="60325"/>
                  </a:cubicBezTo>
                  <a:cubicBezTo>
                    <a:pt x="199517" y="60325"/>
                    <a:pt x="201676" y="59944"/>
                    <a:pt x="203581" y="59436"/>
                  </a:cubicBezTo>
                  <a:lnTo>
                    <a:pt x="203327" y="51181"/>
                  </a:lnTo>
                  <a:cubicBezTo>
                    <a:pt x="202311" y="51943"/>
                    <a:pt x="200787" y="52197"/>
                    <a:pt x="199009" y="52197"/>
                  </a:cubicBezTo>
                  <a:cubicBezTo>
                    <a:pt x="195453" y="52197"/>
                    <a:pt x="194564" y="49022"/>
                    <a:pt x="194564" y="45593"/>
                  </a:cubicBezTo>
                  <a:lnTo>
                    <a:pt x="194564" y="26797"/>
                  </a:lnTo>
                  <a:lnTo>
                    <a:pt x="202819" y="26797"/>
                  </a:lnTo>
                  <a:lnTo>
                    <a:pt x="202819" y="19177"/>
                  </a:lnTo>
                  <a:lnTo>
                    <a:pt x="194564" y="19177"/>
                  </a:lnTo>
                  <a:lnTo>
                    <a:pt x="194564" y="7874"/>
                  </a:lnTo>
                  <a:lnTo>
                    <a:pt x="185293" y="11176"/>
                  </a:lnTo>
                  <a:lnTo>
                    <a:pt x="185293" y="19177"/>
                  </a:lnTo>
                  <a:lnTo>
                    <a:pt x="178435" y="19177"/>
                  </a:lnTo>
                  <a:lnTo>
                    <a:pt x="178435" y="26797"/>
                  </a:lnTo>
                  <a:lnTo>
                    <a:pt x="185293" y="26797"/>
                  </a:lnTo>
                  <a:close/>
                  <a:moveTo>
                    <a:pt x="216027" y="35560"/>
                  </a:moveTo>
                  <a:cubicBezTo>
                    <a:pt x="216408" y="30226"/>
                    <a:pt x="219075" y="26162"/>
                    <a:pt x="224409" y="26162"/>
                  </a:cubicBezTo>
                  <a:cubicBezTo>
                    <a:pt x="229743" y="26162"/>
                    <a:pt x="231775" y="30480"/>
                    <a:pt x="232029" y="35560"/>
                  </a:cubicBezTo>
                  <a:close/>
                  <a:moveTo>
                    <a:pt x="238252" y="48768"/>
                  </a:moveTo>
                  <a:cubicBezTo>
                    <a:pt x="234823" y="50927"/>
                    <a:pt x="230886" y="52832"/>
                    <a:pt x="226314" y="52832"/>
                  </a:cubicBezTo>
                  <a:cubicBezTo>
                    <a:pt x="220472" y="52832"/>
                    <a:pt x="216408" y="49149"/>
                    <a:pt x="216027" y="42799"/>
                  </a:cubicBezTo>
                  <a:lnTo>
                    <a:pt x="240919" y="42799"/>
                  </a:lnTo>
                  <a:cubicBezTo>
                    <a:pt x="240919" y="28829"/>
                    <a:pt x="237109" y="18669"/>
                    <a:pt x="223774" y="18669"/>
                  </a:cubicBezTo>
                  <a:cubicBezTo>
                    <a:pt x="212598" y="18669"/>
                    <a:pt x="207137" y="28194"/>
                    <a:pt x="207137" y="39751"/>
                  </a:cubicBezTo>
                  <a:cubicBezTo>
                    <a:pt x="207137" y="52832"/>
                    <a:pt x="213995" y="60452"/>
                    <a:pt x="225933" y="60452"/>
                  </a:cubicBezTo>
                  <a:cubicBezTo>
                    <a:pt x="231013" y="60452"/>
                    <a:pt x="234823" y="59309"/>
                    <a:pt x="238252" y="57277"/>
                  </a:cubicBezTo>
                  <a:close/>
                  <a:moveTo>
                    <a:pt x="255651" y="39370"/>
                  </a:moveTo>
                  <a:cubicBezTo>
                    <a:pt x="255651" y="34036"/>
                    <a:pt x="257302" y="26670"/>
                    <a:pt x="263398" y="26670"/>
                  </a:cubicBezTo>
                  <a:cubicBezTo>
                    <a:pt x="269494" y="26670"/>
                    <a:pt x="271780" y="33782"/>
                    <a:pt x="271780" y="39370"/>
                  </a:cubicBezTo>
                  <a:cubicBezTo>
                    <a:pt x="271780" y="44958"/>
                    <a:pt x="269748" y="52324"/>
                    <a:pt x="263525" y="52324"/>
                  </a:cubicBezTo>
                  <a:cubicBezTo>
                    <a:pt x="257302" y="52324"/>
                    <a:pt x="255651" y="44831"/>
                    <a:pt x="255651" y="39370"/>
                  </a:cubicBezTo>
                  <a:moveTo>
                    <a:pt x="272161" y="59436"/>
                  </a:moveTo>
                  <a:lnTo>
                    <a:pt x="281178" y="59436"/>
                  </a:lnTo>
                  <a:lnTo>
                    <a:pt x="281178" y="889"/>
                  </a:lnTo>
                  <a:lnTo>
                    <a:pt x="271780" y="889"/>
                  </a:lnTo>
                  <a:lnTo>
                    <a:pt x="271780" y="23749"/>
                  </a:lnTo>
                  <a:lnTo>
                    <a:pt x="271653" y="23749"/>
                  </a:lnTo>
                  <a:cubicBezTo>
                    <a:pt x="268859" y="19939"/>
                    <a:pt x="265557" y="18161"/>
                    <a:pt x="260858" y="18161"/>
                  </a:cubicBezTo>
                  <a:cubicBezTo>
                    <a:pt x="249809" y="18161"/>
                    <a:pt x="245745" y="27940"/>
                    <a:pt x="245745" y="38989"/>
                  </a:cubicBezTo>
                  <a:cubicBezTo>
                    <a:pt x="245745" y="50038"/>
                    <a:pt x="249809" y="59944"/>
                    <a:pt x="260858" y="59944"/>
                  </a:cubicBezTo>
                  <a:cubicBezTo>
                    <a:pt x="265303" y="59944"/>
                    <a:pt x="269113" y="58420"/>
                    <a:pt x="271907" y="54483"/>
                  </a:cubicBezTo>
                  <a:lnTo>
                    <a:pt x="272034" y="54483"/>
                  </a:lnTo>
                  <a:close/>
                  <a:moveTo>
                    <a:pt x="297434" y="35560"/>
                  </a:moveTo>
                  <a:cubicBezTo>
                    <a:pt x="297815" y="30226"/>
                    <a:pt x="300482" y="26162"/>
                    <a:pt x="305689" y="26162"/>
                  </a:cubicBezTo>
                  <a:cubicBezTo>
                    <a:pt x="310896" y="26162"/>
                    <a:pt x="313055" y="30480"/>
                    <a:pt x="313309" y="35560"/>
                  </a:cubicBezTo>
                  <a:close/>
                  <a:moveTo>
                    <a:pt x="319659" y="48768"/>
                  </a:moveTo>
                  <a:cubicBezTo>
                    <a:pt x="316230" y="50927"/>
                    <a:pt x="312293" y="52832"/>
                    <a:pt x="307721" y="52832"/>
                  </a:cubicBezTo>
                  <a:cubicBezTo>
                    <a:pt x="301879" y="52832"/>
                    <a:pt x="297815" y="49149"/>
                    <a:pt x="297434" y="42799"/>
                  </a:cubicBezTo>
                  <a:lnTo>
                    <a:pt x="322326" y="42799"/>
                  </a:lnTo>
                  <a:cubicBezTo>
                    <a:pt x="322326" y="28829"/>
                    <a:pt x="318516" y="18669"/>
                    <a:pt x="305181" y="18669"/>
                  </a:cubicBezTo>
                  <a:cubicBezTo>
                    <a:pt x="294005" y="18669"/>
                    <a:pt x="288544" y="28194"/>
                    <a:pt x="288544" y="39751"/>
                  </a:cubicBezTo>
                  <a:cubicBezTo>
                    <a:pt x="288544" y="52832"/>
                    <a:pt x="295402" y="60452"/>
                    <a:pt x="307340" y="60452"/>
                  </a:cubicBezTo>
                  <a:cubicBezTo>
                    <a:pt x="312420" y="60452"/>
                    <a:pt x="316230" y="59309"/>
                    <a:pt x="319659" y="57277"/>
                  </a:cubicBezTo>
                  <a:close/>
                  <a:moveTo>
                    <a:pt x="351663" y="20066"/>
                  </a:moveTo>
                  <a:cubicBezTo>
                    <a:pt x="348742" y="19431"/>
                    <a:pt x="345821" y="18669"/>
                    <a:pt x="341503" y="18669"/>
                  </a:cubicBezTo>
                  <a:cubicBezTo>
                    <a:pt x="334137" y="18669"/>
                    <a:pt x="327406" y="22479"/>
                    <a:pt x="327406" y="31115"/>
                  </a:cubicBezTo>
                  <a:cubicBezTo>
                    <a:pt x="327406" y="45593"/>
                    <a:pt x="343662" y="40259"/>
                    <a:pt x="343662" y="48006"/>
                  </a:cubicBezTo>
                  <a:cubicBezTo>
                    <a:pt x="343662" y="51943"/>
                    <a:pt x="339852" y="52832"/>
                    <a:pt x="337566" y="52832"/>
                  </a:cubicBezTo>
                  <a:cubicBezTo>
                    <a:pt x="334391" y="52832"/>
                    <a:pt x="331343" y="51816"/>
                    <a:pt x="328295" y="50165"/>
                  </a:cubicBezTo>
                  <a:lnTo>
                    <a:pt x="327787" y="58674"/>
                  </a:lnTo>
                  <a:cubicBezTo>
                    <a:pt x="331216" y="59690"/>
                    <a:pt x="334772" y="60325"/>
                    <a:pt x="338328" y="60325"/>
                  </a:cubicBezTo>
                  <a:cubicBezTo>
                    <a:pt x="345948" y="60325"/>
                    <a:pt x="353441" y="56642"/>
                    <a:pt x="353441" y="47244"/>
                  </a:cubicBezTo>
                  <a:cubicBezTo>
                    <a:pt x="353441" y="32766"/>
                    <a:pt x="337185" y="36830"/>
                    <a:pt x="337185" y="30480"/>
                  </a:cubicBezTo>
                  <a:cubicBezTo>
                    <a:pt x="337185" y="27051"/>
                    <a:pt x="340233" y="26035"/>
                    <a:pt x="342646" y="26035"/>
                  </a:cubicBezTo>
                  <a:cubicBezTo>
                    <a:pt x="346075" y="26035"/>
                    <a:pt x="348107" y="26670"/>
                    <a:pt x="351028" y="27686"/>
                  </a:cubicBezTo>
                  <a:close/>
                  <a:moveTo>
                    <a:pt x="370078" y="59436"/>
                  </a:moveTo>
                  <a:lnTo>
                    <a:pt x="380619" y="59436"/>
                  </a:lnTo>
                  <a:lnTo>
                    <a:pt x="393827" y="19558"/>
                  </a:lnTo>
                  <a:lnTo>
                    <a:pt x="384429" y="19558"/>
                  </a:lnTo>
                  <a:lnTo>
                    <a:pt x="375793" y="48641"/>
                  </a:lnTo>
                  <a:lnTo>
                    <a:pt x="375666" y="48641"/>
                  </a:lnTo>
                  <a:lnTo>
                    <a:pt x="366776" y="19558"/>
                  </a:lnTo>
                  <a:lnTo>
                    <a:pt x="356743" y="19558"/>
                  </a:lnTo>
                  <a:close/>
                  <a:moveTo>
                    <a:pt x="397256" y="39751"/>
                  </a:moveTo>
                  <a:cubicBezTo>
                    <a:pt x="397256" y="51181"/>
                    <a:pt x="404114" y="60325"/>
                    <a:pt x="416052" y="60325"/>
                  </a:cubicBezTo>
                  <a:cubicBezTo>
                    <a:pt x="427990" y="60325"/>
                    <a:pt x="434848" y="51181"/>
                    <a:pt x="434848" y="39751"/>
                  </a:cubicBezTo>
                  <a:cubicBezTo>
                    <a:pt x="434848" y="26543"/>
                    <a:pt x="426720" y="18542"/>
                    <a:pt x="416052" y="18542"/>
                  </a:cubicBezTo>
                  <a:cubicBezTo>
                    <a:pt x="405384" y="18542"/>
                    <a:pt x="397256" y="26543"/>
                    <a:pt x="397256" y="39751"/>
                  </a:cubicBezTo>
                  <a:moveTo>
                    <a:pt x="407035" y="38481"/>
                  </a:moveTo>
                  <a:cubicBezTo>
                    <a:pt x="407035" y="32512"/>
                    <a:pt x="409956" y="26543"/>
                    <a:pt x="416052" y="26543"/>
                  </a:cubicBezTo>
                  <a:cubicBezTo>
                    <a:pt x="422148" y="26543"/>
                    <a:pt x="425196" y="32258"/>
                    <a:pt x="425196" y="38481"/>
                  </a:cubicBezTo>
                  <a:cubicBezTo>
                    <a:pt x="425196" y="45085"/>
                    <a:pt x="423291" y="52324"/>
                    <a:pt x="416052" y="52324"/>
                  </a:cubicBezTo>
                  <a:cubicBezTo>
                    <a:pt x="408813" y="52324"/>
                    <a:pt x="407035" y="45085"/>
                    <a:pt x="407035" y="38481"/>
                  </a:cubicBezTo>
                  <a:moveTo>
                    <a:pt x="442468" y="59436"/>
                  </a:moveTo>
                  <a:lnTo>
                    <a:pt x="451866" y="59436"/>
                  </a:lnTo>
                  <a:lnTo>
                    <a:pt x="451866" y="19177"/>
                  </a:lnTo>
                  <a:lnTo>
                    <a:pt x="442468" y="19177"/>
                  </a:lnTo>
                  <a:close/>
                  <a:moveTo>
                    <a:pt x="442468" y="12192"/>
                  </a:moveTo>
                  <a:lnTo>
                    <a:pt x="451866" y="12192"/>
                  </a:lnTo>
                  <a:lnTo>
                    <a:pt x="451866" y="2286"/>
                  </a:lnTo>
                  <a:lnTo>
                    <a:pt x="442468" y="2286"/>
                  </a:lnTo>
                  <a:close/>
                  <a:moveTo>
                    <a:pt x="483616" y="20066"/>
                  </a:moveTo>
                  <a:cubicBezTo>
                    <a:pt x="480695" y="19431"/>
                    <a:pt x="477774" y="18669"/>
                    <a:pt x="473456" y="18669"/>
                  </a:cubicBezTo>
                  <a:cubicBezTo>
                    <a:pt x="466090" y="18669"/>
                    <a:pt x="459359" y="22479"/>
                    <a:pt x="459359" y="31115"/>
                  </a:cubicBezTo>
                  <a:cubicBezTo>
                    <a:pt x="459359" y="45593"/>
                    <a:pt x="475615" y="40259"/>
                    <a:pt x="475615" y="48006"/>
                  </a:cubicBezTo>
                  <a:cubicBezTo>
                    <a:pt x="475615" y="51943"/>
                    <a:pt x="471805" y="52832"/>
                    <a:pt x="469519" y="52832"/>
                  </a:cubicBezTo>
                  <a:cubicBezTo>
                    <a:pt x="466344" y="52832"/>
                    <a:pt x="463296" y="51816"/>
                    <a:pt x="460375" y="50165"/>
                  </a:cubicBezTo>
                  <a:lnTo>
                    <a:pt x="459867" y="58674"/>
                  </a:lnTo>
                  <a:cubicBezTo>
                    <a:pt x="463296" y="59690"/>
                    <a:pt x="466852" y="60325"/>
                    <a:pt x="470408" y="60325"/>
                  </a:cubicBezTo>
                  <a:cubicBezTo>
                    <a:pt x="478028" y="60325"/>
                    <a:pt x="485521" y="56642"/>
                    <a:pt x="485521" y="47244"/>
                  </a:cubicBezTo>
                  <a:cubicBezTo>
                    <a:pt x="485521" y="32766"/>
                    <a:pt x="469265" y="36830"/>
                    <a:pt x="469265" y="30480"/>
                  </a:cubicBezTo>
                  <a:cubicBezTo>
                    <a:pt x="469265" y="27051"/>
                    <a:pt x="472313" y="26035"/>
                    <a:pt x="474726" y="26035"/>
                  </a:cubicBezTo>
                  <a:cubicBezTo>
                    <a:pt x="478155" y="26035"/>
                    <a:pt x="480187" y="26670"/>
                    <a:pt x="483108" y="27686"/>
                  </a:cubicBezTo>
                  <a:close/>
                  <a:moveTo>
                    <a:pt x="492887" y="59436"/>
                  </a:moveTo>
                  <a:lnTo>
                    <a:pt x="502285" y="59436"/>
                  </a:lnTo>
                  <a:lnTo>
                    <a:pt x="502285" y="19177"/>
                  </a:lnTo>
                  <a:lnTo>
                    <a:pt x="492887" y="19177"/>
                  </a:lnTo>
                  <a:close/>
                  <a:moveTo>
                    <a:pt x="492887" y="12192"/>
                  </a:moveTo>
                  <a:lnTo>
                    <a:pt x="502285" y="12192"/>
                  </a:lnTo>
                  <a:lnTo>
                    <a:pt x="502285" y="2286"/>
                  </a:lnTo>
                  <a:lnTo>
                    <a:pt x="492887" y="2286"/>
                  </a:lnTo>
                  <a:close/>
                  <a:moveTo>
                    <a:pt x="512064" y="59436"/>
                  </a:moveTo>
                  <a:lnTo>
                    <a:pt x="521335" y="59436"/>
                  </a:lnTo>
                  <a:lnTo>
                    <a:pt x="521335" y="39497"/>
                  </a:lnTo>
                  <a:cubicBezTo>
                    <a:pt x="521335" y="34417"/>
                    <a:pt x="522732" y="26162"/>
                    <a:pt x="529590" y="26162"/>
                  </a:cubicBezTo>
                  <a:cubicBezTo>
                    <a:pt x="535559" y="26162"/>
                    <a:pt x="535686" y="32766"/>
                    <a:pt x="535686" y="37592"/>
                  </a:cubicBezTo>
                  <a:lnTo>
                    <a:pt x="535686" y="58928"/>
                  </a:lnTo>
                  <a:lnTo>
                    <a:pt x="545084" y="58928"/>
                  </a:lnTo>
                  <a:lnTo>
                    <a:pt x="545084" y="33909"/>
                  </a:lnTo>
                  <a:cubicBezTo>
                    <a:pt x="545084" y="24892"/>
                    <a:pt x="541401" y="18288"/>
                    <a:pt x="532892" y="18288"/>
                  </a:cubicBezTo>
                  <a:cubicBezTo>
                    <a:pt x="527939" y="18288"/>
                    <a:pt x="524002" y="20066"/>
                    <a:pt x="521081" y="24638"/>
                  </a:cubicBezTo>
                  <a:lnTo>
                    <a:pt x="520954" y="24638"/>
                  </a:lnTo>
                  <a:lnTo>
                    <a:pt x="520954" y="19177"/>
                  </a:lnTo>
                  <a:lnTo>
                    <a:pt x="512064" y="19177"/>
                  </a:lnTo>
                  <a:close/>
                  <a:moveTo>
                    <a:pt x="576707" y="20066"/>
                  </a:moveTo>
                  <a:cubicBezTo>
                    <a:pt x="573786" y="19431"/>
                    <a:pt x="570865" y="18669"/>
                    <a:pt x="566547" y="18669"/>
                  </a:cubicBezTo>
                  <a:cubicBezTo>
                    <a:pt x="559181" y="18669"/>
                    <a:pt x="552450" y="22479"/>
                    <a:pt x="552450" y="31115"/>
                  </a:cubicBezTo>
                  <a:cubicBezTo>
                    <a:pt x="552450" y="45593"/>
                    <a:pt x="568706" y="40259"/>
                    <a:pt x="568706" y="48006"/>
                  </a:cubicBezTo>
                  <a:cubicBezTo>
                    <a:pt x="568706" y="51943"/>
                    <a:pt x="564896" y="52832"/>
                    <a:pt x="562610" y="52832"/>
                  </a:cubicBezTo>
                  <a:cubicBezTo>
                    <a:pt x="559435" y="52832"/>
                    <a:pt x="556387" y="51816"/>
                    <a:pt x="553466" y="50165"/>
                  </a:cubicBezTo>
                  <a:lnTo>
                    <a:pt x="552958" y="58674"/>
                  </a:lnTo>
                  <a:cubicBezTo>
                    <a:pt x="556387" y="59690"/>
                    <a:pt x="559943" y="60325"/>
                    <a:pt x="563499" y="60325"/>
                  </a:cubicBezTo>
                  <a:cubicBezTo>
                    <a:pt x="571119" y="60325"/>
                    <a:pt x="578612" y="56642"/>
                    <a:pt x="578612" y="47244"/>
                  </a:cubicBezTo>
                  <a:cubicBezTo>
                    <a:pt x="578612" y="32766"/>
                    <a:pt x="562356" y="36830"/>
                    <a:pt x="562356" y="30480"/>
                  </a:cubicBezTo>
                  <a:cubicBezTo>
                    <a:pt x="562356" y="27051"/>
                    <a:pt x="565404" y="26035"/>
                    <a:pt x="567817" y="26035"/>
                  </a:cubicBezTo>
                  <a:cubicBezTo>
                    <a:pt x="571246" y="26035"/>
                    <a:pt x="573278" y="26670"/>
                    <a:pt x="576199" y="2768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63500" y="63500"/>
              <a:ext cx="320294" cy="315976"/>
            </a:xfrm>
            <a:custGeom>
              <a:avLst/>
              <a:gdLst/>
              <a:ahLst/>
              <a:cxnLst/>
              <a:rect r="r" b="b" t="t" l="l"/>
              <a:pathLst>
                <a:path h="315976" w="320294">
                  <a:moveTo>
                    <a:pt x="320294" y="157988"/>
                  </a:moveTo>
                  <a:cubicBezTo>
                    <a:pt x="320294" y="245237"/>
                    <a:pt x="248539" y="315976"/>
                    <a:pt x="160147" y="315976"/>
                  </a:cubicBezTo>
                  <a:cubicBezTo>
                    <a:pt x="71755" y="315976"/>
                    <a:pt x="0" y="245237"/>
                    <a:pt x="0" y="157988"/>
                  </a:cubicBezTo>
                  <a:cubicBezTo>
                    <a:pt x="0" y="70739"/>
                    <a:pt x="71755" y="0"/>
                    <a:pt x="160147" y="0"/>
                  </a:cubicBezTo>
                  <a:cubicBezTo>
                    <a:pt x="248539" y="0"/>
                    <a:pt x="320294" y="70739"/>
                    <a:pt x="320294" y="157988"/>
                  </a:cubicBezTo>
                </a:path>
              </a:pathLst>
            </a:custGeom>
            <a:solidFill>
              <a:srgbClr val="ED6A9E"/>
            </a:solid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132461" y="128143"/>
              <a:ext cx="178943" cy="176403"/>
            </a:xfrm>
            <a:custGeom>
              <a:avLst/>
              <a:gdLst/>
              <a:ahLst/>
              <a:cxnLst/>
              <a:rect r="r" b="b" t="t" l="l"/>
              <a:pathLst>
                <a:path h="176403" w="178943">
                  <a:moveTo>
                    <a:pt x="143129" y="176403"/>
                  </a:moveTo>
                  <a:lnTo>
                    <a:pt x="35814" y="176403"/>
                  </a:lnTo>
                  <a:lnTo>
                    <a:pt x="35814" y="168021"/>
                  </a:lnTo>
                  <a:lnTo>
                    <a:pt x="35814" y="176403"/>
                  </a:lnTo>
                  <a:cubicBezTo>
                    <a:pt x="16129" y="176403"/>
                    <a:pt x="0" y="160655"/>
                    <a:pt x="0" y="141097"/>
                  </a:cubicBezTo>
                  <a:lnTo>
                    <a:pt x="8382" y="141097"/>
                  </a:lnTo>
                  <a:lnTo>
                    <a:pt x="0" y="141097"/>
                  </a:lnTo>
                  <a:lnTo>
                    <a:pt x="0" y="35306"/>
                  </a:lnTo>
                  <a:lnTo>
                    <a:pt x="8382" y="35306"/>
                  </a:lnTo>
                  <a:lnTo>
                    <a:pt x="0" y="35306"/>
                  </a:lnTo>
                  <a:cubicBezTo>
                    <a:pt x="0" y="15621"/>
                    <a:pt x="16129" y="0"/>
                    <a:pt x="35814" y="0"/>
                  </a:cubicBezTo>
                  <a:lnTo>
                    <a:pt x="35814" y="8382"/>
                  </a:lnTo>
                  <a:lnTo>
                    <a:pt x="35814" y="0"/>
                  </a:lnTo>
                  <a:lnTo>
                    <a:pt x="143129" y="0"/>
                  </a:lnTo>
                  <a:lnTo>
                    <a:pt x="143129" y="8382"/>
                  </a:lnTo>
                  <a:lnTo>
                    <a:pt x="143129" y="0"/>
                  </a:lnTo>
                  <a:cubicBezTo>
                    <a:pt x="162814" y="0"/>
                    <a:pt x="178943" y="15748"/>
                    <a:pt x="178943" y="35306"/>
                  </a:cubicBezTo>
                  <a:lnTo>
                    <a:pt x="170561" y="35306"/>
                  </a:lnTo>
                  <a:lnTo>
                    <a:pt x="178943" y="35306"/>
                  </a:lnTo>
                  <a:lnTo>
                    <a:pt x="178943" y="141097"/>
                  </a:lnTo>
                  <a:lnTo>
                    <a:pt x="170561" y="141097"/>
                  </a:lnTo>
                  <a:lnTo>
                    <a:pt x="178943" y="141097"/>
                  </a:lnTo>
                  <a:cubicBezTo>
                    <a:pt x="178943" y="160782"/>
                    <a:pt x="162814" y="176403"/>
                    <a:pt x="143129" y="176403"/>
                  </a:cubicBezTo>
                  <a:lnTo>
                    <a:pt x="143129" y="168021"/>
                  </a:lnTo>
                  <a:lnTo>
                    <a:pt x="143129" y="176403"/>
                  </a:lnTo>
                  <a:moveTo>
                    <a:pt x="143129" y="159512"/>
                  </a:moveTo>
                  <a:cubicBezTo>
                    <a:pt x="153670" y="159512"/>
                    <a:pt x="162052" y="151130"/>
                    <a:pt x="162052" y="140970"/>
                  </a:cubicBezTo>
                  <a:lnTo>
                    <a:pt x="162052" y="35306"/>
                  </a:lnTo>
                  <a:cubicBezTo>
                    <a:pt x="162052" y="25146"/>
                    <a:pt x="153670" y="16764"/>
                    <a:pt x="143129" y="16764"/>
                  </a:cubicBezTo>
                  <a:lnTo>
                    <a:pt x="35814" y="16764"/>
                  </a:lnTo>
                  <a:cubicBezTo>
                    <a:pt x="25273" y="16764"/>
                    <a:pt x="16891" y="25146"/>
                    <a:pt x="16891" y="35306"/>
                  </a:cubicBezTo>
                  <a:lnTo>
                    <a:pt x="16891" y="141097"/>
                  </a:lnTo>
                  <a:cubicBezTo>
                    <a:pt x="16891" y="151257"/>
                    <a:pt x="25273" y="159639"/>
                    <a:pt x="35814" y="159639"/>
                  </a:cubicBezTo>
                  <a:lnTo>
                    <a:pt x="143129" y="159639"/>
                  </a:lnTo>
                  <a:close/>
                  <a:moveTo>
                    <a:pt x="89408" y="46609"/>
                  </a:moveTo>
                  <a:cubicBezTo>
                    <a:pt x="112395" y="46609"/>
                    <a:pt x="131318" y="65151"/>
                    <a:pt x="131318" y="88011"/>
                  </a:cubicBezTo>
                  <a:lnTo>
                    <a:pt x="122936" y="88011"/>
                  </a:lnTo>
                  <a:lnTo>
                    <a:pt x="131318" y="88011"/>
                  </a:lnTo>
                  <a:cubicBezTo>
                    <a:pt x="131318" y="110998"/>
                    <a:pt x="112395" y="129413"/>
                    <a:pt x="89408" y="129413"/>
                  </a:cubicBezTo>
                  <a:lnTo>
                    <a:pt x="89408" y="121031"/>
                  </a:lnTo>
                  <a:lnTo>
                    <a:pt x="89408" y="129413"/>
                  </a:lnTo>
                  <a:cubicBezTo>
                    <a:pt x="66421" y="129413"/>
                    <a:pt x="47498" y="110871"/>
                    <a:pt x="47498" y="88011"/>
                  </a:cubicBezTo>
                  <a:lnTo>
                    <a:pt x="55880" y="88011"/>
                  </a:lnTo>
                  <a:lnTo>
                    <a:pt x="47498" y="88011"/>
                  </a:lnTo>
                  <a:cubicBezTo>
                    <a:pt x="47498" y="65024"/>
                    <a:pt x="66421" y="46609"/>
                    <a:pt x="89408" y="46609"/>
                  </a:cubicBezTo>
                  <a:lnTo>
                    <a:pt x="89408" y="54991"/>
                  </a:lnTo>
                  <a:lnTo>
                    <a:pt x="89408" y="46609"/>
                  </a:lnTo>
                  <a:moveTo>
                    <a:pt x="89408" y="63500"/>
                  </a:moveTo>
                  <a:cubicBezTo>
                    <a:pt x="75438" y="63500"/>
                    <a:pt x="64262" y="74676"/>
                    <a:pt x="64262" y="88138"/>
                  </a:cubicBezTo>
                  <a:cubicBezTo>
                    <a:pt x="64262" y="101600"/>
                    <a:pt x="75438" y="112776"/>
                    <a:pt x="89408" y="112776"/>
                  </a:cubicBezTo>
                  <a:cubicBezTo>
                    <a:pt x="103378" y="112776"/>
                    <a:pt x="114554" y="101600"/>
                    <a:pt x="114554" y="88138"/>
                  </a:cubicBezTo>
                  <a:cubicBezTo>
                    <a:pt x="114554" y="74676"/>
                    <a:pt x="103378" y="63500"/>
                    <a:pt x="89408" y="635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258191" y="155575"/>
              <a:ext cx="24130" cy="23876"/>
            </a:xfrm>
            <a:custGeom>
              <a:avLst/>
              <a:gdLst/>
              <a:ahLst/>
              <a:cxnLst/>
              <a:rect r="r" b="b" t="t" l="l"/>
              <a:pathLst>
                <a:path h="23876" w="24130">
                  <a:moveTo>
                    <a:pt x="12065" y="0"/>
                  </a:moveTo>
                  <a:cubicBezTo>
                    <a:pt x="18669" y="0"/>
                    <a:pt x="24130" y="5334"/>
                    <a:pt x="24130" y="11938"/>
                  </a:cubicBezTo>
                  <a:cubicBezTo>
                    <a:pt x="24130" y="18542"/>
                    <a:pt x="18669" y="23876"/>
                    <a:pt x="12065" y="23876"/>
                  </a:cubicBezTo>
                  <a:cubicBezTo>
                    <a:pt x="5461" y="23876"/>
                    <a:pt x="0" y="18542"/>
                    <a:pt x="0" y="11938"/>
                  </a:cubicBezTo>
                  <a:cubicBezTo>
                    <a:pt x="0" y="5334"/>
                    <a:pt x="5461" y="0"/>
                    <a:pt x="12065" y="0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41" id="41"/>
          <p:cNvGrpSpPr>
            <a:grpSpLocks noChangeAspect="true"/>
          </p:cNvGrpSpPr>
          <p:nvPr/>
        </p:nvGrpSpPr>
        <p:grpSpPr>
          <a:xfrm rot="0">
            <a:off x="6295101" y="15174668"/>
            <a:ext cx="322326" cy="322516"/>
            <a:chOff x="0" y="0"/>
            <a:chExt cx="429768" cy="430022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429768" cy="430022"/>
            </a:xfrm>
            <a:custGeom>
              <a:avLst/>
              <a:gdLst/>
              <a:ahLst/>
              <a:cxnLst/>
              <a:rect r="r" b="b" t="t" l="l"/>
              <a:pathLst>
                <a:path h="430022" w="429768">
                  <a:moveTo>
                    <a:pt x="214757" y="0"/>
                  </a:moveTo>
                  <a:cubicBezTo>
                    <a:pt x="99568" y="0"/>
                    <a:pt x="5461" y="90678"/>
                    <a:pt x="0" y="204470"/>
                  </a:cubicBezTo>
                  <a:lnTo>
                    <a:pt x="0" y="225552"/>
                  </a:lnTo>
                  <a:cubicBezTo>
                    <a:pt x="5461" y="339344"/>
                    <a:pt x="99568" y="430022"/>
                    <a:pt x="214757" y="430022"/>
                  </a:cubicBezTo>
                  <a:cubicBezTo>
                    <a:pt x="333502" y="430022"/>
                    <a:pt x="429768" y="333756"/>
                    <a:pt x="429768" y="215011"/>
                  </a:cubicBezTo>
                  <a:cubicBezTo>
                    <a:pt x="429768" y="96266"/>
                    <a:pt x="333502" y="0"/>
                    <a:pt x="214757" y="0"/>
                  </a:cubicBezTo>
                  <a:close/>
                </a:path>
              </a:pathLst>
            </a:custGeom>
            <a:blipFill>
              <a:blip r:embed="rId12"/>
              <a:stretch>
                <a:fillRect l="-3043" t="-2923" r="-2975" b="-3033"/>
              </a:stretch>
            </a:blipFill>
          </p:spPr>
        </p:sp>
      </p:grpSp>
      <p:grpSp>
        <p:nvGrpSpPr>
          <p:cNvPr name="Group 43" id="43"/>
          <p:cNvGrpSpPr>
            <a:grpSpLocks noChangeAspect="true"/>
          </p:cNvGrpSpPr>
          <p:nvPr/>
        </p:nvGrpSpPr>
        <p:grpSpPr>
          <a:xfrm rot="0">
            <a:off x="3490503" y="15111108"/>
            <a:ext cx="1078287" cy="450447"/>
            <a:chOff x="0" y="0"/>
            <a:chExt cx="1078294" cy="450444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436626" y="196977"/>
              <a:ext cx="578485" cy="60452"/>
            </a:xfrm>
            <a:custGeom>
              <a:avLst/>
              <a:gdLst/>
              <a:ahLst/>
              <a:cxnLst/>
              <a:rect r="r" b="b" t="t" l="l"/>
              <a:pathLst>
                <a:path h="60452" w="578485">
                  <a:moveTo>
                    <a:pt x="26289" y="24511"/>
                  </a:moveTo>
                  <a:cubicBezTo>
                    <a:pt x="29464" y="24511"/>
                    <a:pt x="31496" y="27051"/>
                    <a:pt x="31496" y="30734"/>
                  </a:cubicBezTo>
                  <a:cubicBezTo>
                    <a:pt x="31496" y="35687"/>
                    <a:pt x="28194" y="40894"/>
                    <a:pt x="23749" y="40894"/>
                  </a:cubicBezTo>
                  <a:cubicBezTo>
                    <a:pt x="20447" y="40894"/>
                    <a:pt x="18542" y="38100"/>
                    <a:pt x="18542" y="34544"/>
                  </a:cubicBezTo>
                  <a:cubicBezTo>
                    <a:pt x="18542" y="29845"/>
                    <a:pt x="21717" y="24638"/>
                    <a:pt x="26416" y="24638"/>
                  </a:cubicBezTo>
                  <a:moveTo>
                    <a:pt x="41529" y="48133"/>
                  </a:moveTo>
                  <a:cubicBezTo>
                    <a:pt x="37084" y="52324"/>
                    <a:pt x="30861" y="53086"/>
                    <a:pt x="25400" y="53086"/>
                  </a:cubicBezTo>
                  <a:cubicBezTo>
                    <a:pt x="14859" y="53086"/>
                    <a:pt x="7366" y="44196"/>
                    <a:pt x="7366" y="32258"/>
                  </a:cubicBezTo>
                  <a:cubicBezTo>
                    <a:pt x="7366" y="21209"/>
                    <a:pt x="15494" y="11430"/>
                    <a:pt x="27178" y="11430"/>
                  </a:cubicBezTo>
                  <a:cubicBezTo>
                    <a:pt x="35433" y="11430"/>
                    <a:pt x="45212" y="14732"/>
                    <a:pt x="45212" y="27305"/>
                  </a:cubicBezTo>
                  <a:cubicBezTo>
                    <a:pt x="45212" y="36957"/>
                    <a:pt x="40767" y="41021"/>
                    <a:pt x="37338" y="41021"/>
                  </a:cubicBezTo>
                  <a:cubicBezTo>
                    <a:pt x="36576" y="41021"/>
                    <a:pt x="36322" y="40513"/>
                    <a:pt x="36322" y="39878"/>
                  </a:cubicBezTo>
                  <a:cubicBezTo>
                    <a:pt x="36322" y="39243"/>
                    <a:pt x="36576" y="38100"/>
                    <a:pt x="36830" y="37211"/>
                  </a:cubicBezTo>
                  <a:lnTo>
                    <a:pt x="40640" y="18415"/>
                  </a:lnTo>
                  <a:lnTo>
                    <a:pt x="34798" y="18415"/>
                  </a:lnTo>
                  <a:lnTo>
                    <a:pt x="33909" y="22098"/>
                  </a:lnTo>
                  <a:cubicBezTo>
                    <a:pt x="32004" y="18796"/>
                    <a:pt x="29210" y="17145"/>
                    <a:pt x="25781" y="17145"/>
                  </a:cubicBezTo>
                  <a:cubicBezTo>
                    <a:pt x="17780" y="17145"/>
                    <a:pt x="11430" y="25654"/>
                    <a:pt x="11430" y="35814"/>
                  </a:cubicBezTo>
                  <a:cubicBezTo>
                    <a:pt x="11430" y="43307"/>
                    <a:pt x="16510" y="48641"/>
                    <a:pt x="22225" y="48641"/>
                  </a:cubicBezTo>
                  <a:cubicBezTo>
                    <a:pt x="25146" y="48641"/>
                    <a:pt x="27559" y="46736"/>
                    <a:pt x="29210" y="44577"/>
                  </a:cubicBezTo>
                  <a:lnTo>
                    <a:pt x="29337" y="44577"/>
                  </a:lnTo>
                  <a:cubicBezTo>
                    <a:pt x="29464" y="47371"/>
                    <a:pt x="31115" y="48641"/>
                    <a:pt x="33147" y="48641"/>
                  </a:cubicBezTo>
                  <a:cubicBezTo>
                    <a:pt x="37719" y="48641"/>
                    <a:pt x="50673" y="42926"/>
                    <a:pt x="50673" y="27051"/>
                  </a:cubicBezTo>
                  <a:cubicBezTo>
                    <a:pt x="50673" y="11176"/>
                    <a:pt x="38227" y="4318"/>
                    <a:pt x="27051" y="4318"/>
                  </a:cubicBezTo>
                  <a:cubicBezTo>
                    <a:pt x="11430" y="4318"/>
                    <a:pt x="0" y="16891"/>
                    <a:pt x="0" y="32258"/>
                  </a:cubicBezTo>
                  <a:cubicBezTo>
                    <a:pt x="0" y="50927"/>
                    <a:pt x="13208" y="60198"/>
                    <a:pt x="25273" y="60198"/>
                  </a:cubicBezTo>
                  <a:cubicBezTo>
                    <a:pt x="34290" y="60198"/>
                    <a:pt x="42164" y="56642"/>
                    <a:pt x="47371" y="48133"/>
                  </a:cubicBezTo>
                  <a:close/>
                  <a:moveTo>
                    <a:pt x="58293" y="59182"/>
                  </a:moveTo>
                  <a:lnTo>
                    <a:pt x="67691" y="59182"/>
                  </a:lnTo>
                  <a:lnTo>
                    <a:pt x="67691" y="889"/>
                  </a:lnTo>
                  <a:lnTo>
                    <a:pt x="58293" y="889"/>
                  </a:lnTo>
                  <a:close/>
                  <a:moveTo>
                    <a:pt x="79375" y="30226"/>
                  </a:moveTo>
                  <a:cubicBezTo>
                    <a:pt x="82550" y="27559"/>
                    <a:pt x="86487" y="25908"/>
                    <a:pt x="90551" y="25908"/>
                  </a:cubicBezTo>
                  <a:cubicBezTo>
                    <a:pt x="96012" y="25908"/>
                    <a:pt x="98679" y="28067"/>
                    <a:pt x="98679" y="34544"/>
                  </a:cubicBezTo>
                  <a:lnTo>
                    <a:pt x="93472" y="34544"/>
                  </a:lnTo>
                  <a:cubicBezTo>
                    <a:pt x="89535" y="34544"/>
                    <a:pt x="84963" y="34925"/>
                    <a:pt x="81407" y="36830"/>
                  </a:cubicBezTo>
                  <a:cubicBezTo>
                    <a:pt x="77851" y="38735"/>
                    <a:pt x="75311" y="42291"/>
                    <a:pt x="75311" y="48260"/>
                  </a:cubicBezTo>
                  <a:cubicBezTo>
                    <a:pt x="75311" y="55880"/>
                    <a:pt x="81534" y="60071"/>
                    <a:pt x="87884" y="60071"/>
                  </a:cubicBezTo>
                  <a:cubicBezTo>
                    <a:pt x="92075" y="60071"/>
                    <a:pt x="96774" y="57658"/>
                    <a:pt x="99060" y="53213"/>
                  </a:cubicBezTo>
                  <a:lnTo>
                    <a:pt x="99187" y="53213"/>
                  </a:lnTo>
                  <a:cubicBezTo>
                    <a:pt x="99314" y="54483"/>
                    <a:pt x="99314" y="57150"/>
                    <a:pt x="99568" y="59182"/>
                  </a:cubicBezTo>
                  <a:lnTo>
                    <a:pt x="107823" y="59182"/>
                  </a:lnTo>
                  <a:cubicBezTo>
                    <a:pt x="107569" y="56134"/>
                    <a:pt x="107442" y="53340"/>
                    <a:pt x="107442" y="50292"/>
                  </a:cubicBezTo>
                  <a:cubicBezTo>
                    <a:pt x="107442" y="47244"/>
                    <a:pt x="107315" y="44323"/>
                    <a:pt x="107315" y="40259"/>
                  </a:cubicBezTo>
                  <a:lnTo>
                    <a:pt x="107315" y="35179"/>
                  </a:lnTo>
                  <a:cubicBezTo>
                    <a:pt x="107315" y="23368"/>
                    <a:pt x="102743" y="18288"/>
                    <a:pt x="91821" y="18288"/>
                  </a:cubicBezTo>
                  <a:cubicBezTo>
                    <a:pt x="87884" y="18288"/>
                    <a:pt x="82931" y="19431"/>
                    <a:pt x="79375" y="21336"/>
                  </a:cubicBezTo>
                  <a:close/>
                  <a:moveTo>
                    <a:pt x="84074" y="47625"/>
                  </a:moveTo>
                  <a:cubicBezTo>
                    <a:pt x="84074" y="41529"/>
                    <a:pt x="90297" y="40767"/>
                    <a:pt x="94488" y="40767"/>
                  </a:cubicBezTo>
                  <a:lnTo>
                    <a:pt x="98552" y="40767"/>
                  </a:lnTo>
                  <a:cubicBezTo>
                    <a:pt x="98552" y="43815"/>
                    <a:pt x="98171" y="46736"/>
                    <a:pt x="96647" y="49022"/>
                  </a:cubicBezTo>
                  <a:cubicBezTo>
                    <a:pt x="95123" y="51308"/>
                    <a:pt x="92964" y="52578"/>
                    <a:pt x="90043" y="52578"/>
                  </a:cubicBezTo>
                  <a:cubicBezTo>
                    <a:pt x="86741" y="52578"/>
                    <a:pt x="84074" y="51054"/>
                    <a:pt x="84074" y="47752"/>
                  </a:cubicBezTo>
                  <a:moveTo>
                    <a:pt x="119634" y="59309"/>
                  </a:moveTo>
                  <a:lnTo>
                    <a:pt x="129032" y="59309"/>
                  </a:lnTo>
                  <a:lnTo>
                    <a:pt x="129032" y="26797"/>
                  </a:lnTo>
                  <a:lnTo>
                    <a:pt x="137160" y="26797"/>
                  </a:lnTo>
                  <a:lnTo>
                    <a:pt x="137160" y="19177"/>
                  </a:lnTo>
                  <a:lnTo>
                    <a:pt x="129032" y="19177"/>
                  </a:lnTo>
                  <a:lnTo>
                    <a:pt x="129032" y="14224"/>
                  </a:lnTo>
                  <a:cubicBezTo>
                    <a:pt x="129032" y="11176"/>
                    <a:pt x="130048" y="8128"/>
                    <a:pt x="133096" y="8128"/>
                  </a:cubicBezTo>
                  <a:cubicBezTo>
                    <a:pt x="135128" y="8128"/>
                    <a:pt x="136271" y="9017"/>
                    <a:pt x="137160" y="9525"/>
                  </a:cubicBezTo>
                  <a:lnTo>
                    <a:pt x="137922" y="889"/>
                  </a:lnTo>
                  <a:cubicBezTo>
                    <a:pt x="136144" y="381"/>
                    <a:pt x="133477" y="0"/>
                    <a:pt x="131064" y="0"/>
                  </a:cubicBezTo>
                  <a:cubicBezTo>
                    <a:pt x="123698" y="0"/>
                    <a:pt x="119634" y="5588"/>
                    <a:pt x="119634" y="13589"/>
                  </a:cubicBezTo>
                  <a:lnTo>
                    <a:pt x="119634" y="19177"/>
                  </a:lnTo>
                  <a:lnTo>
                    <a:pt x="112649" y="19177"/>
                  </a:lnTo>
                  <a:lnTo>
                    <a:pt x="112649" y="26797"/>
                  </a:lnTo>
                  <a:lnTo>
                    <a:pt x="119634" y="26797"/>
                  </a:lnTo>
                  <a:close/>
                  <a:moveTo>
                    <a:pt x="149987" y="35433"/>
                  </a:moveTo>
                  <a:cubicBezTo>
                    <a:pt x="150368" y="30099"/>
                    <a:pt x="153035" y="26035"/>
                    <a:pt x="158242" y="26035"/>
                  </a:cubicBezTo>
                  <a:cubicBezTo>
                    <a:pt x="163449" y="26035"/>
                    <a:pt x="165608" y="30353"/>
                    <a:pt x="165862" y="35433"/>
                  </a:cubicBezTo>
                  <a:close/>
                  <a:moveTo>
                    <a:pt x="172212" y="48641"/>
                  </a:moveTo>
                  <a:cubicBezTo>
                    <a:pt x="168783" y="50800"/>
                    <a:pt x="164846" y="52705"/>
                    <a:pt x="160274" y="52705"/>
                  </a:cubicBezTo>
                  <a:cubicBezTo>
                    <a:pt x="154432" y="52705"/>
                    <a:pt x="150368" y="49022"/>
                    <a:pt x="149987" y="42672"/>
                  </a:cubicBezTo>
                  <a:lnTo>
                    <a:pt x="174879" y="42672"/>
                  </a:lnTo>
                  <a:cubicBezTo>
                    <a:pt x="174879" y="28702"/>
                    <a:pt x="171069" y="18542"/>
                    <a:pt x="157734" y="18542"/>
                  </a:cubicBezTo>
                  <a:cubicBezTo>
                    <a:pt x="146558" y="18542"/>
                    <a:pt x="141097" y="28067"/>
                    <a:pt x="141097" y="39624"/>
                  </a:cubicBezTo>
                  <a:cubicBezTo>
                    <a:pt x="141097" y="52705"/>
                    <a:pt x="147955" y="60325"/>
                    <a:pt x="159893" y="60325"/>
                  </a:cubicBezTo>
                  <a:cubicBezTo>
                    <a:pt x="164973" y="60325"/>
                    <a:pt x="168783" y="59182"/>
                    <a:pt x="172212" y="57150"/>
                  </a:cubicBezTo>
                  <a:close/>
                  <a:moveTo>
                    <a:pt x="185293" y="47371"/>
                  </a:moveTo>
                  <a:cubicBezTo>
                    <a:pt x="185293" y="55245"/>
                    <a:pt x="189357" y="60325"/>
                    <a:pt x="196723" y="60325"/>
                  </a:cubicBezTo>
                  <a:cubicBezTo>
                    <a:pt x="199517" y="60325"/>
                    <a:pt x="201676" y="59944"/>
                    <a:pt x="203581" y="59436"/>
                  </a:cubicBezTo>
                  <a:lnTo>
                    <a:pt x="203327" y="51181"/>
                  </a:lnTo>
                  <a:cubicBezTo>
                    <a:pt x="202311" y="51943"/>
                    <a:pt x="200787" y="52197"/>
                    <a:pt x="199009" y="52197"/>
                  </a:cubicBezTo>
                  <a:cubicBezTo>
                    <a:pt x="195453" y="52197"/>
                    <a:pt x="194564" y="49022"/>
                    <a:pt x="194564" y="45593"/>
                  </a:cubicBezTo>
                  <a:lnTo>
                    <a:pt x="194564" y="26797"/>
                  </a:lnTo>
                  <a:lnTo>
                    <a:pt x="202819" y="26797"/>
                  </a:lnTo>
                  <a:lnTo>
                    <a:pt x="202819" y="19177"/>
                  </a:lnTo>
                  <a:lnTo>
                    <a:pt x="194564" y="19177"/>
                  </a:lnTo>
                  <a:lnTo>
                    <a:pt x="194564" y="7874"/>
                  </a:lnTo>
                  <a:lnTo>
                    <a:pt x="185166" y="11176"/>
                  </a:lnTo>
                  <a:lnTo>
                    <a:pt x="185166" y="19177"/>
                  </a:lnTo>
                  <a:lnTo>
                    <a:pt x="178308" y="19177"/>
                  </a:lnTo>
                  <a:lnTo>
                    <a:pt x="178308" y="26797"/>
                  </a:lnTo>
                  <a:lnTo>
                    <a:pt x="185166" y="26797"/>
                  </a:lnTo>
                  <a:close/>
                  <a:moveTo>
                    <a:pt x="216027" y="35560"/>
                  </a:moveTo>
                  <a:cubicBezTo>
                    <a:pt x="216408" y="30226"/>
                    <a:pt x="219075" y="26162"/>
                    <a:pt x="224282" y="26162"/>
                  </a:cubicBezTo>
                  <a:cubicBezTo>
                    <a:pt x="229489" y="26162"/>
                    <a:pt x="231648" y="30480"/>
                    <a:pt x="231902" y="35560"/>
                  </a:cubicBezTo>
                  <a:close/>
                  <a:moveTo>
                    <a:pt x="238252" y="48768"/>
                  </a:moveTo>
                  <a:cubicBezTo>
                    <a:pt x="234823" y="50927"/>
                    <a:pt x="230886" y="52832"/>
                    <a:pt x="226314" y="52832"/>
                  </a:cubicBezTo>
                  <a:cubicBezTo>
                    <a:pt x="220472" y="52832"/>
                    <a:pt x="216408" y="49149"/>
                    <a:pt x="216027" y="42799"/>
                  </a:cubicBezTo>
                  <a:lnTo>
                    <a:pt x="240919" y="42799"/>
                  </a:lnTo>
                  <a:cubicBezTo>
                    <a:pt x="240919" y="28829"/>
                    <a:pt x="237109" y="18669"/>
                    <a:pt x="223774" y="18669"/>
                  </a:cubicBezTo>
                  <a:cubicBezTo>
                    <a:pt x="212598" y="18669"/>
                    <a:pt x="207137" y="28194"/>
                    <a:pt x="207137" y="39751"/>
                  </a:cubicBezTo>
                  <a:cubicBezTo>
                    <a:pt x="207137" y="52832"/>
                    <a:pt x="213995" y="60452"/>
                    <a:pt x="225933" y="60452"/>
                  </a:cubicBezTo>
                  <a:cubicBezTo>
                    <a:pt x="231013" y="60452"/>
                    <a:pt x="234823" y="59309"/>
                    <a:pt x="238252" y="57277"/>
                  </a:cubicBezTo>
                  <a:close/>
                  <a:moveTo>
                    <a:pt x="255651" y="39370"/>
                  </a:moveTo>
                  <a:cubicBezTo>
                    <a:pt x="255651" y="34036"/>
                    <a:pt x="257302" y="26670"/>
                    <a:pt x="263398" y="26670"/>
                  </a:cubicBezTo>
                  <a:cubicBezTo>
                    <a:pt x="269494" y="26670"/>
                    <a:pt x="271780" y="33782"/>
                    <a:pt x="271780" y="39370"/>
                  </a:cubicBezTo>
                  <a:cubicBezTo>
                    <a:pt x="271780" y="44958"/>
                    <a:pt x="269748" y="52324"/>
                    <a:pt x="263525" y="52324"/>
                  </a:cubicBezTo>
                  <a:cubicBezTo>
                    <a:pt x="257302" y="52324"/>
                    <a:pt x="255651" y="44831"/>
                    <a:pt x="255651" y="39370"/>
                  </a:cubicBezTo>
                  <a:moveTo>
                    <a:pt x="272161" y="59436"/>
                  </a:moveTo>
                  <a:lnTo>
                    <a:pt x="281178" y="59436"/>
                  </a:lnTo>
                  <a:lnTo>
                    <a:pt x="281178" y="889"/>
                  </a:lnTo>
                  <a:lnTo>
                    <a:pt x="271780" y="889"/>
                  </a:lnTo>
                  <a:lnTo>
                    <a:pt x="271780" y="23749"/>
                  </a:lnTo>
                  <a:lnTo>
                    <a:pt x="271653" y="23749"/>
                  </a:lnTo>
                  <a:cubicBezTo>
                    <a:pt x="268859" y="19939"/>
                    <a:pt x="265557" y="18161"/>
                    <a:pt x="260858" y="18161"/>
                  </a:cubicBezTo>
                  <a:cubicBezTo>
                    <a:pt x="249809" y="18161"/>
                    <a:pt x="245745" y="27940"/>
                    <a:pt x="245745" y="38989"/>
                  </a:cubicBezTo>
                  <a:cubicBezTo>
                    <a:pt x="245745" y="50038"/>
                    <a:pt x="249809" y="59944"/>
                    <a:pt x="260858" y="59944"/>
                  </a:cubicBezTo>
                  <a:cubicBezTo>
                    <a:pt x="265303" y="59944"/>
                    <a:pt x="269113" y="58420"/>
                    <a:pt x="271907" y="54483"/>
                  </a:cubicBezTo>
                  <a:lnTo>
                    <a:pt x="272034" y="54483"/>
                  </a:lnTo>
                  <a:close/>
                  <a:moveTo>
                    <a:pt x="297434" y="35560"/>
                  </a:moveTo>
                  <a:cubicBezTo>
                    <a:pt x="297815" y="30226"/>
                    <a:pt x="300482" y="26162"/>
                    <a:pt x="305689" y="26162"/>
                  </a:cubicBezTo>
                  <a:cubicBezTo>
                    <a:pt x="310896" y="26162"/>
                    <a:pt x="313055" y="30480"/>
                    <a:pt x="313309" y="35560"/>
                  </a:cubicBezTo>
                  <a:close/>
                  <a:moveTo>
                    <a:pt x="319659" y="48768"/>
                  </a:moveTo>
                  <a:cubicBezTo>
                    <a:pt x="316230" y="50927"/>
                    <a:pt x="312293" y="52832"/>
                    <a:pt x="307721" y="52832"/>
                  </a:cubicBezTo>
                  <a:cubicBezTo>
                    <a:pt x="301879" y="52832"/>
                    <a:pt x="297815" y="49149"/>
                    <a:pt x="297434" y="42799"/>
                  </a:cubicBezTo>
                  <a:lnTo>
                    <a:pt x="322326" y="42799"/>
                  </a:lnTo>
                  <a:cubicBezTo>
                    <a:pt x="322326" y="28829"/>
                    <a:pt x="318516" y="18669"/>
                    <a:pt x="305181" y="18669"/>
                  </a:cubicBezTo>
                  <a:cubicBezTo>
                    <a:pt x="294005" y="18669"/>
                    <a:pt x="288544" y="28194"/>
                    <a:pt x="288544" y="39751"/>
                  </a:cubicBezTo>
                  <a:cubicBezTo>
                    <a:pt x="288544" y="52832"/>
                    <a:pt x="295402" y="60452"/>
                    <a:pt x="307340" y="60452"/>
                  </a:cubicBezTo>
                  <a:cubicBezTo>
                    <a:pt x="312420" y="60452"/>
                    <a:pt x="316230" y="59309"/>
                    <a:pt x="319659" y="57277"/>
                  </a:cubicBezTo>
                  <a:close/>
                  <a:moveTo>
                    <a:pt x="351663" y="20066"/>
                  </a:moveTo>
                  <a:cubicBezTo>
                    <a:pt x="348742" y="19431"/>
                    <a:pt x="345821" y="18669"/>
                    <a:pt x="341503" y="18669"/>
                  </a:cubicBezTo>
                  <a:cubicBezTo>
                    <a:pt x="334137" y="18669"/>
                    <a:pt x="327406" y="22479"/>
                    <a:pt x="327406" y="31115"/>
                  </a:cubicBezTo>
                  <a:cubicBezTo>
                    <a:pt x="327406" y="45593"/>
                    <a:pt x="343662" y="40259"/>
                    <a:pt x="343662" y="48006"/>
                  </a:cubicBezTo>
                  <a:cubicBezTo>
                    <a:pt x="343662" y="51943"/>
                    <a:pt x="339852" y="52832"/>
                    <a:pt x="337566" y="52832"/>
                  </a:cubicBezTo>
                  <a:cubicBezTo>
                    <a:pt x="334391" y="52832"/>
                    <a:pt x="331343" y="51816"/>
                    <a:pt x="328295" y="50165"/>
                  </a:cubicBezTo>
                  <a:lnTo>
                    <a:pt x="327787" y="58674"/>
                  </a:lnTo>
                  <a:cubicBezTo>
                    <a:pt x="331216" y="59690"/>
                    <a:pt x="334772" y="60325"/>
                    <a:pt x="338328" y="60325"/>
                  </a:cubicBezTo>
                  <a:cubicBezTo>
                    <a:pt x="345948" y="60325"/>
                    <a:pt x="353441" y="56642"/>
                    <a:pt x="353441" y="47244"/>
                  </a:cubicBezTo>
                  <a:cubicBezTo>
                    <a:pt x="353441" y="32766"/>
                    <a:pt x="337185" y="36830"/>
                    <a:pt x="337185" y="30480"/>
                  </a:cubicBezTo>
                  <a:cubicBezTo>
                    <a:pt x="337185" y="27051"/>
                    <a:pt x="340233" y="26035"/>
                    <a:pt x="342773" y="26035"/>
                  </a:cubicBezTo>
                  <a:cubicBezTo>
                    <a:pt x="346202" y="26035"/>
                    <a:pt x="348234" y="26670"/>
                    <a:pt x="351155" y="27686"/>
                  </a:cubicBezTo>
                  <a:close/>
                  <a:moveTo>
                    <a:pt x="370078" y="59436"/>
                  </a:moveTo>
                  <a:lnTo>
                    <a:pt x="380619" y="59436"/>
                  </a:lnTo>
                  <a:lnTo>
                    <a:pt x="393954" y="19558"/>
                  </a:lnTo>
                  <a:lnTo>
                    <a:pt x="384556" y="19558"/>
                  </a:lnTo>
                  <a:lnTo>
                    <a:pt x="375920" y="48641"/>
                  </a:lnTo>
                  <a:lnTo>
                    <a:pt x="375793" y="48641"/>
                  </a:lnTo>
                  <a:lnTo>
                    <a:pt x="366903" y="19558"/>
                  </a:lnTo>
                  <a:lnTo>
                    <a:pt x="356870" y="19558"/>
                  </a:lnTo>
                  <a:close/>
                  <a:moveTo>
                    <a:pt x="397256" y="39751"/>
                  </a:moveTo>
                  <a:cubicBezTo>
                    <a:pt x="397256" y="51181"/>
                    <a:pt x="404114" y="60325"/>
                    <a:pt x="416052" y="60325"/>
                  </a:cubicBezTo>
                  <a:cubicBezTo>
                    <a:pt x="427990" y="60325"/>
                    <a:pt x="434848" y="51181"/>
                    <a:pt x="434848" y="39751"/>
                  </a:cubicBezTo>
                  <a:cubicBezTo>
                    <a:pt x="434848" y="26543"/>
                    <a:pt x="426720" y="18542"/>
                    <a:pt x="416052" y="18542"/>
                  </a:cubicBezTo>
                  <a:cubicBezTo>
                    <a:pt x="405384" y="18542"/>
                    <a:pt x="397256" y="26543"/>
                    <a:pt x="397256" y="39751"/>
                  </a:cubicBezTo>
                  <a:moveTo>
                    <a:pt x="407035" y="38481"/>
                  </a:moveTo>
                  <a:cubicBezTo>
                    <a:pt x="407035" y="32512"/>
                    <a:pt x="409956" y="26543"/>
                    <a:pt x="416052" y="26543"/>
                  </a:cubicBezTo>
                  <a:cubicBezTo>
                    <a:pt x="422148" y="26543"/>
                    <a:pt x="425069" y="32258"/>
                    <a:pt x="425069" y="38481"/>
                  </a:cubicBezTo>
                  <a:cubicBezTo>
                    <a:pt x="425069" y="45085"/>
                    <a:pt x="423164" y="52324"/>
                    <a:pt x="416052" y="52324"/>
                  </a:cubicBezTo>
                  <a:cubicBezTo>
                    <a:pt x="408940" y="52324"/>
                    <a:pt x="407035" y="45085"/>
                    <a:pt x="407035" y="38481"/>
                  </a:cubicBezTo>
                  <a:moveTo>
                    <a:pt x="442468" y="59436"/>
                  </a:moveTo>
                  <a:lnTo>
                    <a:pt x="451866" y="59436"/>
                  </a:lnTo>
                  <a:lnTo>
                    <a:pt x="451866" y="19177"/>
                  </a:lnTo>
                  <a:lnTo>
                    <a:pt x="442214" y="19177"/>
                  </a:lnTo>
                  <a:close/>
                  <a:moveTo>
                    <a:pt x="442468" y="12192"/>
                  </a:moveTo>
                  <a:lnTo>
                    <a:pt x="451866" y="12192"/>
                  </a:lnTo>
                  <a:lnTo>
                    <a:pt x="451866" y="2286"/>
                  </a:lnTo>
                  <a:lnTo>
                    <a:pt x="442214" y="2286"/>
                  </a:lnTo>
                  <a:close/>
                  <a:moveTo>
                    <a:pt x="483616" y="20066"/>
                  </a:moveTo>
                  <a:cubicBezTo>
                    <a:pt x="480695" y="19431"/>
                    <a:pt x="477901" y="18669"/>
                    <a:pt x="473456" y="18669"/>
                  </a:cubicBezTo>
                  <a:cubicBezTo>
                    <a:pt x="466090" y="18669"/>
                    <a:pt x="459359" y="22479"/>
                    <a:pt x="459359" y="31115"/>
                  </a:cubicBezTo>
                  <a:cubicBezTo>
                    <a:pt x="459359" y="45593"/>
                    <a:pt x="475615" y="40259"/>
                    <a:pt x="475615" y="48006"/>
                  </a:cubicBezTo>
                  <a:cubicBezTo>
                    <a:pt x="475615" y="51943"/>
                    <a:pt x="471805" y="52832"/>
                    <a:pt x="469519" y="52832"/>
                  </a:cubicBezTo>
                  <a:cubicBezTo>
                    <a:pt x="466344" y="52832"/>
                    <a:pt x="463296" y="51816"/>
                    <a:pt x="460248" y="50165"/>
                  </a:cubicBezTo>
                  <a:lnTo>
                    <a:pt x="459740" y="58674"/>
                  </a:lnTo>
                  <a:cubicBezTo>
                    <a:pt x="463169" y="59690"/>
                    <a:pt x="466725" y="60325"/>
                    <a:pt x="470281" y="60325"/>
                  </a:cubicBezTo>
                  <a:cubicBezTo>
                    <a:pt x="477901" y="60325"/>
                    <a:pt x="485394" y="56642"/>
                    <a:pt x="485394" y="47244"/>
                  </a:cubicBezTo>
                  <a:cubicBezTo>
                    <a:pt x="485394" y="32766"/>
                    <a:pt x="469138" y="36830"/>
                    <a:pt x="469138" y="30480"/>
                  </a:cubicBezTo>
                  <a:cubicBezTo>
                    <a:pt x="469138" y="27051"/>
                    <a:pt x="472186" y="26035"/>
                    <a:pt x="474599" y="26035"/>
                  </a:cubicBezTo>
                  <a:cubicBezTo>
                    <a:pt x="478028" y="26035"/>
                    <a:pt x="480060" y="26670"/>
                    <a:pt x="482981" y="27686"/>
                  </a:cubicBezTo>
                  <a:close/>
                  <a:moveTo>
                    <a:pt x="492887" y="59436"/>
                  </a:moveTo>
                  <a:lnTo>
                    <a:pt x="502285" y="59436"/>
                  </a:lnTo>
                  <a:lnTo>
                    <a:pt x="502285" y="19177"/>
                  </a:lnTo>
                  <a:lnTo>
                    <a:pt x="492887" y="19177"/>
                  </a:lnTo>
                  <a:close/>
                  <a:moveTo>
                    <a:pt x="492887" y="12192"/>
                  </a:moveTo>
                  <a:lnTo>
                    <a:pt x="502285" y="12192"/>
                  </a:lnTo>
                  <a:lnTo>
                    <a:pt x="502285" y="2286"/>
                  </a:lnTo>
                  <a:lnTo>
                    <a:pt x="492887" y="2286"/>
                  </a:lnTo>
                  <a:close/>
                  <a:moveTo>
                    <a:pt x="512064" y="59436"/>
                  </a:moveTo>
                  <a:lnTo>
                    <a:pt x="521462" y="59436"/>
                  </a:lnTo>
                  <a:lnTo>
                    <a:pt x="521462" y="39497"/>
                  </a:lnTo>
                  <a:cubicBezTo>
                    <a:pt x="521462" y="34417"/>
                    <a:pt x="522986" y="26162"/>
                    <a:pt x="529717" y="26162"/>
                  </a:cubicBezTo>
                  <a:cubicBezTo>
                    <a:pt x="535686" y="26162"/>
                    <a:pt x="535813" y="32766"/>
                    <a:pt x="535813" y="37592"/>
                  </a:cubicBezTo>
                  <a:lnTo>
                    <a:pt x="535813" y="58928"/>
                  </a:lnTo>
                  <a:lnTo>
                    <a:pt x="545211" y="58928"/>
                  </a:lnTo>
                  <a:lnTo>
                    <a:pt x="545211" y="33909"/>
                  </a:lnTo>
                  <a:cubicBezTo>
                    <a:pt x="545211" y="24892"/>
                    <a:pt x="541528" y="18288"/>
                    <a:pt x="533019" y="18288"/>
                  </a:cubicBezTo>
                  <a:cubicBezTo>
                    <a:pt x="528066" y="18288"/>
                    <a:pt x="524129" y="20066"/>
                    <a:pt x="521208" y="24638"/>
                  </a:cubicBezTo>
                  <a:lnTo>
                    <a:pt x="521081" y="24638"/>
                  </a:lnTo>
                  <a:lnTo>
                    <a:pt x="521081" y="19177"/>
                  </a:lnTo>
                  <a:lnTo>
                    <a:pt x="512191" y="19177"/>
                  </a:lnTo>
                  <a:close/>
                  <a:moveTo>
                    <a:pt x="576707" y="20066"/>
                  </a:moveTo>
                  <a:cubicBezTo>
                    <a:pt x="573786" y="19431"/>
                    <a:pt x="570992" y="18669"/>
                    <a:pt x="566547" y="18669"/>
                  </a:cubicBezTo>
                  <a:cubicBezTo>
                    <a:pt x="559181" y="18669"/>
                    <a:pt x="552450" y="22479"/>
                    <a:pt x="552450" y="31115"/>
                  </a:cubicBezTo>
                  <a:cubicBezTo>
                    <a:pt x="552450" y="45593"/>
                    <a:pt x="568706" y="40259"/>
                    <a:pt x="568706" y="48006"/>
                  </a:cubicBezTo>
                  <a:cubicBezTo>
                    <a:pt x="568706" y="51943"/>
                    <a:pt x="564896" y="52832"/>
                    <a:pt x="562610" y="52832"/>
                  </a:cubicBezTo>
                  <a:cubicBezTo>
                    <a:pt x="559435" y="52832"/>
                    <a:pt x="556387" y="51816"/>
                    <a:pt x="553339" y="50165"/>
                  </a:cubicBezTo>
                  <a:lnTo>
                    <a:pt x="552831" y="58674"/>
                  </a:lnTo>
                  <a:cubicBezTo>
                    <a:pt x="556260" y="59690"/>
                    <a:pt x="559816" y="60325"/>
                    <a:pt x="563372" y="60325"/>
                  </a:cubicBezTo>
                  <a:cubicBezTo>
                    <a:pt x="570992" y="60325"/>
                    <a:pt x="578485" y="56642"/>
                    <a:pt x="578485" y="47244"/>
                  </a:cubicBezTo>
                  <a:cubicBezTo>
                    <a:pt x="578485" y="32766"/>
                    <a:pt x="562229" y="36830"/>
                    <a:pt x="562229" y="30480"/>
                  </a:cubicBezTo>
                  <a:cubicBezTo>
                    <a:pt x="562229" y="27051"/>
                    <a:pt x="565277" y="26035"/>
                    <a:pt x="567690" y="26035"/>
                  </a:cubicBezTo>
                  <a:cubicBezTo>
                    <a:pt x="571119" y="26035"/>
                    <a:pt x="573151" y="26670"/>
                    <a:pt x="576072" y="2768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63500" y="63500"/>
              <a:ext cx="331724" cy="323469"/>
            </a:xfrm>
            <a:custGeom>
              <a:avLst/>
              <a:gdLst/>
              <a:ahLst/>
              <a:cxnLst/>
              <a:rect r="r" b="b" t="t" l="l"/>
              <a:pathLst>
                <a:path h="323469" w="331724">
                  <a:moveTo>
                    <a:pt x="331597" y="162687"/>
                  </a:moveTo>
                  <a:cubicBezTo>
                    <a:pt x="331597" y="72898"/>
                    <a:pt x="257429" y="0"/>
                    <a:pt x="165862" y="0"/>
                  </a:cubicBezTo>
                  <a:cubicBezTo>
                    <a:pt x="74295" y="0"/>
                    <a:pt x="0" y="72898"/>
                    <a:pt x="0" y="162687"/>
                  </a:cubicBezTo>
                  <a:cubicBezTo>
                    <a:pt x="0" y="243967"/>
                    <a:pt x="60579" y="311150"/>
                    <a:pt x="139954" y="323469"/>
                  </a:cubicBezTo>
                  <a:lnTo>
                    <a:pt x="139954" y="209677"/>
                  </a:lnTo>
                  <a:lnTo>
                    <a:pt x="97790" y="209677"/>
                  </a:lnTo>
                  <a:lnTo>
                    <a:pt x="97790" y="162687"/>
                  </a:lnTo>
                  <a:lnTo>
                    <a:pt x="139827" y="162687"/>
                  </a:lnTo>
                  <a:lnTo>
                    <a:pt x="139827" y="126873"/>
                  </a:lnTo>
                  <a:cubicBezTo>
                    <a:pt x="139827" y="86106"/>
                    <a:pt x="164592" y="63500"/>
                    <a:pt x="202438" y="63500"/>
                  </a:cubicBezTo>
                  <a:cubicBezTo>
                    <a:pt x="220599" y="63500"/>
                    <a:pt x="239522" y="66675"/>
                    <a:pt x="239522" y="66675"/>
                  </a:cubicBezTo>
                  <a:lnTo>
                    <a:pt x="239522" y="106680"/>
                  </a:lnTo>
                  <a:lnTo>
                    <a:pt x="218694" y="106680"/>
                  </a:lnTo>
                  <a:cubicBezTo>
                    <a:pt x="198120" y="106680"/>
                    <a:pt x="191643" y="119253"/>
                    <a:pt x="191643" y="132080"/>
                  </a:cubicBezTo>
                  <a:lnTo>
                    <a:pt x="191643" y="162560"/>
                  </a:lnTo>
                  <a:lnTo>
                    <a:pt x="237617" y="162560"/>
                  </a:lnTo>
                  <a:lnTo>
                    <a:pt x="230251" y="209550"/>
                  </a:lnTo>
                  <a:lnTo>
                    <a:pt x="191770" y="209550"/>
                  </a:lnTo>
                  <a:lnTo>
                    <a:pt x="191770" y="323215"/>
                  </a:lnTo>
                  <a:cubicBezTo>
                    <a:pt x="271018" y="311023"/>
                    <a:pt x="331724" y="243713"/>
                    <a:pt x="331724" y="162433"/>
                  </a:cubicBezTo>
                </a:path>
              </a:pathLst>
            </a:custGeom>
            <a:solidFill>
              <a:srgbClr val="386EB5"/>
            </a:solidFill>
          </p:spPr>
        </p:sp>
      </p:grpSp>
      <p:grpSp>
        <p:nvGrpSpPr>
          <p:cNvPr name="Group 46" id="46"/>
          <p:cNvGrpSpPr>
            <a:grpSpLocks noChangeAspect="true"/>
          </p:cNvGrpSpPr>
          <p:nvPr/>
        </p:nvGrpSpPr>
        <p:grpSpPr>
          <a:xfrm rot="0">
            <a:off x="4918462" y="15108736"/>
            <a:ext cx="943042" cy="452809"/>
            <a:chOff x="0" y="0"/>
            <a:chExt cx="943038" cy="452806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427863" y="199263"/>
              <a:ext cx="451612" cy="68961"/>
            </a:xfrm>
            <a:custGeom>
              <a:avLst/>
              <a:gdLst/>
              <a:ahLst/>
              <a:cxnLst/>
              <a:rect r="r" b="b" t="t" l="l"/>
              <a:pathLst>
                <a:path h="68961" w="451612">
                  <a:moveTo>
                    <a:pt x="26416" y="24511"/>
                  </a:moveTo>
                  <a:cubicBezTo>
                    <a:pt x="29591" y="24511"/>
                    <a:pt x="31623" y="27051"/>
                    <a:pt x="31623" y="30734"/>
                  </a:cubicBezTo>
                  <a:cubicBezTo>
                    <a:pt x="31623" y="35687"/>
                    <a:pt x="28321" y="40894"/>
                    <a:pt x="23876" y="40894"/>
                  </a:cubicBezTo>
                  <a:cubicBezTo>
                    <a:pt x="20574" y="40894"/>
                    <a:pt x="18669" y="38100"/>
                    <a:pt x="18669" y="34544"/>
                  </a:cubicBezTo>
                  <a:cubicBezTo>
                    <a:pt x="18669" y="29845"/>
                    <a:pt x="21844" y="24638"/>
                    <a:pt x="26543" y="24638"/>
                  </a:cubicBezTo>
                  <a:moveTo>
                    <a:pt x="41656" y="48133"/>
                  </a:moveTo>
                  <a:cubicBezTo>
                    <a:pt x="37211" y="52324"/>
                    <a:pt x="30988" y="53086"/>
                    <a:pt x="25527" y="53086"/>
                  </a:cubicBezTo>
                  <a:cubicBezTo>
                    <a:pt x="14986" y="53086"/>
                    <a:pt x="7493" y="44196"/>
                    <a:pt x="7493" y="32258"/>
                  </a:cubicBezTo>
                  <a:cubicBezTo>
                    <a:pt x="7493" y="21209"/>
                    <a:pt x="15621" y="11430"/>
                    <a:pt x="27305" y="11430"/>
                  </a:cubicBezTo>
                  <a:cubicBezTo>
                    <a:pt x="35560" y="11430"/>
                    <a:pt x="45339" y="14732"/>
                    <a:pt x="45339" y="27305"/>
                  </a:cubicBezTo>
                  <a:cubicBezTo>
                    <a:pt x="45339" y="36957"/>
                    <a:pt x="40894" y="41021"/>
                    <a:pt x="37465" y="41021"/>
                  </a:cubicBezTo>
                  <a:cubicBezTo>
                    <a:pt x="36703" y="41021"/>
                    <a:pt x="36449" y="40513"/>
                    <a:pt x="36449" y="39878"/>
                  </a:cubicBezTo>
                  <a:cubicBezTo>
                    <a:pt x="36449" y="39243"/>
                    <a:pt x="36703" y="38100"/>
                    <a:pt x="36957" y="37211"/>
                  </a:cubicBezTo>
                  <a:lnTo>
                    <a:pt x="40767" y="18415"/>
                  </a:lnTo>
                  <a:lnTo>
                    <a:pt x="34925" y="18415"/>
                  </a:lnTo>
                  <a:lnTo>
                    <a:pt x="34036" y="22098"/>
                  </a:lnTo>
                  <a:cubicBezTo>
                    <a:pt x="32131" y="18796"/>
                    <a:pt x="29337" y="17145"/>
                    <a:pt x="25908" y="17145"/>
                  </a:cubicBezTo>
                  <a:cubicBezTo>
                    <a:pt x="17907" y="17145"/>
                    <a:pt x="11557" y="25654"/>
                    <a:pt x="11557" y="35814"/>
                  </a:cubicBezTo>
                  <a:cubicBezTo>
                    <a:pt x="11557" y="43307"/>
                    <a:pt x="16637" y="48641"/>
                    <a:pt x="22352" y="48641"/>
                  </a:cubicBezTo>
                  <a:cubicBezTo>
                    <a:pt x="25273" y="48641"/>
                    <a:pt x="27686" y="46736"/>
                    <a:pt x="29337" y="44577"/>
                  </a:cubicBezTo>
                  <a:lnTo>
                    <a:pt x="29337" y="44577"/>
                  </a:lnTo>
                  <a:cubicBezTo>
                    <a:pt x="29464" y="47371"/>
                    <a:pt x="31115" y="48641"/>
                    <a:pt x="33147" y="48641"/>
                  </a:cubicBezTo>
                  <a:cubicBezTo>
                    <a:pt x="37719" y="48641"/>
                    <a:pt x="50673" y="42926"/>
                    <a:pt x="50673" y="27051"/>
                  </a:cubicBezTo>
                  <a:cubicBezTo>
                    <a:pt x="50673" y="11176"/>
                    <a:pt x="38227" y="4318"/>
                    <a:pt x="27051" y="4318"/>
                  </a:cubicBezTo>
                  <a:cubicBezTo>
                    <a:pt x="11430" y="4318"/>
                    <a:pt x="0" y="16891"/>
                    <a:pt x="0" y="32258"/>
                  </a:cubicBezTo>
                  <a:cubicBezTo>
                    <a:pt x="0" y="50927"/>
                    <a:pt x="13208" y="60198"/>
                    <a:pt x="25273" y="60198"/>
                  </a:cubicBezTo>
                  <a:cubicBezTo>
                    <a:pt x="34290" y="60198"/>
                    <a:pt x="42164" y="56642"/>
                    <a:pt x="47371" y="48133"/>
                  </a:cubicBezTo>
                  <a:close/>
                  <a:moveTo>
                    <a:pt x="59055" y="59182"/>
                  </a:moveTo>
                  <a:lnTo>
                    <a:pt x="68834" y="59182"/>
                  </a:lnTo>
                  <a:lnTo>
                    <a:pt x="68834" y="35433"/>
                  </a:lnTo>
                  <a:lnTo>
                    <a:pt x="85344" y="35433"/>
                  </a:lnTo>
                  <a:lnTo>
                    <a:pt x="85344" y="26924"/>
                  </a:lnTo>
                  <a:lnTo>
                    <a:pt x="68707" y="26924"/>
                  </a:lnTo>
                  <a:lnTo>
                    <a:pt x="68707" y="13589"/>
                  </a:lnTo>
                  <a:lnTo>
                    <a:pt x="85979" y="13589"/>
                  </a:lnTo>
                  <a:lnTo>
                    <a:pt x="85979" y="5080"/>
                  </a:lnTo>
                  <a:lnTo>
                    <a:pt x="58928" y="5080"/>
                  </a:lnTo>
                  <a:close/>
                  <a:moveTo>
                    <a:pt x="93980" y="59182"/>
                  </a:moveTo>
                  <a:lnTo>
                    <a:pt x="107315" y="59182"/>
                  </a:lnTo>
                  <a:cubicBezTo>
                    <a:pt x="122301" y="59182"/>
                    <a:pt x="135382" y="53594"/>
                    <a:pt x="135382" y="32131"/>
                  </a:cubicBezTo>
                  <a:cubicBezTo>
                    <a:pt x="135382" y="10668"/>
                    <a:pt x="122174" y="5080"/>
                    <a:pt x="107315" y="5080"/>
                  </a:cubicBezTo>
                  <a:lnTo>
                    <a:pt x="93853" y="5080"/>
                  </a:lnTo>
                  <a:close/>
                  <a:moveTo>
                    <a:pt x="103759" y="13589"/>
                  </a:moveTo>
                  <a:lnTo>
                    <a:pt x="109220" y="13589"/>
                  </a:lnTo>
                  <a:cubicBezTo>
                    <a:pt x="117348" y="13589"/>
                    <a:pt x="125349" y="20320"/>
                    <a:pt x="125349" y="32131"/>
                  </a:cubicBezTo>
                  <a:cubicBezTo>
                    <a:pt x="125349" y="43942"/>
                    <a:pt x="117475" y="50673"/>
                    <a:pt x="109220" y="50673"/>
                  </a:cubicBezTo>
                  <a:lnTo>
                    <a:pt x="103759" y="50673"/>
                  </a:lnTo>
                  <a:close/>
                  <a:moveTo>
                    <a:pt x="156210" y="59182"/>
                  </a:moveTo>
                  <a:lnTo>
                    <a:pt x="168275" y="59182"/>
                  </a:lnTo>
                  <a:lnTo>
                    <a:pt x="184658" y="5080"/>
                  </a:lnTo>
                  <a:lnTo>
                    <a:pt x="175006" y="5080"/>
                  </a:lnTo>
                  <a:lnTo>
                    <a:pt x="162687" y="47625"/>
                  </a:lnTo>
                  <a:lnTo>
                    <a:pt x="162560" y="47625"/>
                  </a:lnTo>
                  <a:lnTo>
                    <a:pt x="150114" y="5080"/>
                  </a:lnTo>
                  <a:lnTo>
                    <a:pt x="139573" y="5080"/>
                  </a:lnTo>
                  <a:close/>
                  <a:moveTo>
                    <a:pt x="220218" y="65024"/>
                  </a:moveTo>
                  <a:lnTo>
                    <a:pt x="185166" y="65024"/>
                  </a:lnTo>
                  <a:lnTo>
                    <a:pt x="185166" y="68961"/>
                  </a:lnTo>
                  <a:lnTo>
                    <a:pt x="220091" y="68961"/>
                  </a:lnTo>
                  <a:close/>
                  <a:moveTo>
                    <a:pt x="223520" y="32004"/>
                  </a:moveTo>
                  <a:cubicBezTo>
                    <a:pt x="223520" y="48641"/>
                    <a:pt x="231775" y="60198"/>
                    <a:pt x="247396" y="60198"/>
                  </a:cubicBezTo>
                  <a:cubicBezTo>
                    <a:pt x="262763" y="60198"/>
                    <a:pt x="271272" y="48387"/>
                    <a:pt x="271272" y="32004"/>
                  </a:cubicBezTo>
                  <a:cubicBezTo>
                    <a:pt x="271272" y="15621"/>
                    <a:pt x="262636" y="4191"/>
                    <a:pt x="247396" y="4191"/>
                  </a:cubicBezTo>
                  <a:cubicBezTo>
                    <a:pt x="231902" y="4191"/>
                    <a:pt x="223520" y="15494"/>
                    <a:pt x="223520" y="32004"/>
                  </a:cubicBezTo>
                  <a:moveTo>
                    <a:pt x="233680" y="32004"/>
                  </a:moveTo>
                  <a:cubicBezTo>
                    <a:pt x="233680" y="22479"/>
                    <a:pt x="237617" y="12700"/>
                    <a:pt x="247396" y="12700"/>
                  </a:cubicBezTo>
                  <a:cubicBezTo>
                    <a:pt x="257175" y="12700"/>
                    <a:pt x="261112" y="22479"/>
                    <a:pt x="261112" y="32004"/>
                  </a:cubicBezTo>
                  <a:cubicBezTo>
                    <a:pt x="261112" y="41783"/>
                    <a:pt x="257429" y="51562"/>
                    <a:pt x="247396" y="51562"/>
                  </a:cubicBezTo>
                  <a:cubicBezTo>
                    <a:pt x="237363" y="51562"/>
                    <a:pt x="233680" y="41656"/>
                    <a:pt x="233680" y="32004"/>
                  </a:cubicBezTo>
                  <a:moveTo>
                    <a:pt x="282702" y="59182"/>
                  </a:moveTo>
                  <a:lnTo>
                    <a:pt x="292100" y="59182"/>
                  </a:lnTo>
                  <a:lnTo>
                    <a:pt x="292100" y="26797"/>
                  </a:lnTo>
                  <a:lnTo>
                    <a:pt x="300228" y="26797"/>
                  </a:lnTo>
                  <a:lnTo>
                    <a:pt x="300228" y="19177"/>
                  </a:lnTo>
                  <a:lnTo>
                    <a:pt x="292100" y="19177"/>
                  </a:lnTo>
                  <a:lnTo>
                    <a:pt x="292100" y="14224"/>
                  </a:lnTo>
                  <a:cubicBezTo>
                    <a:pt x="292100" y="11176"/>
                    <a:pt x="293116" y="8128"/>
                    <a:pt x="296164" y="8128"/>
                  </a:cubicBezTo>
                  <a:cubicBezTo>
                    <a:pt x="298196" y="8128"/>
                    <a:pt x="299339" y="9017"/>
                    <a:pt x="300228" y="9525"/>
                  </a:cubicBezTo>
                  <a:lnTo>
                    <a:pt x="300990" y="889"/>
                  </a:lnTo>
                  <a:cubicBezTo>
                    <a:pt x="299212" y="381"/>
                    <a:pt x="296545" y="0"/>
                    <a:pt x="294132" y="0"/>
                  </a:cubicBezTo>
                  <a:cubicBezTo>
                    <a:pt x="286766" y="0"/>
                    <a:pt x="282702" y="5588"/>
                    <a:pt x="282702" y="13589"/>
                  </a:cubicBezTo>
                  <a:lnTo>
                    <a:pt x="282702" y="19177"/>
                  </a:lnTo>
                  <a:lnTo>
                    <a:pt x="275717" y="19177"/>
                  </a:lnTo>
                  <a:lnTo>
                    <a:pt x="275717" y="26797"/>
                  </a:lnTo>
                  <a:lnTo>
                    <a:pt x="282575" y="26797"/>
                  </a:lnTo>
                  <a:close/>
                  <a:moveTo>
                    <a:pt x="333756" y="59182"/>
                  </a:moveTo>
                  <a:lnTo>
                    <a:pt x="343154" y="59182"/>
                  </a:lnTo>
                  <a:lnTo>
                    <a:pt x="343154" y="19177"/>
                  </a:lnTo>
                  <a:lnTo>
                    <a:pt x="333756" y="19177"/>
                  </a:lnTo>
                  <a:close/>
                  <a:moveTo>
                    <a:pt x="333756" y="11938"/>
                  </a:moveTo>
                  <a:lnTo>
                    <a:pt x="343154" y="11938"/>
                  </a:lnTo>
                  <a:lnTo>
                    <a:pt x="343154" y="2032"/>
                  </a:lnTo>
                  <a:lnTo>
                    <a:pt x="333756" y="2032"/>
                  </a:lnTo>
                  <a:close/>
                  <a:moveTo>
                    <a:pt x="309753" y="59182"/>
                  </a:moveTo>
                  <a:lnTo>
                    <a:pt x="319151" y="59182"/>
                  </a:lnTo>
                  <a:lnTo>
                    <a:pt x="319151" y="26797"/>
                  </a:lnTo>
                  <a:lnTo>
                    <a:pt x="327279" y="26797"/>
                  </a:lnTo>
                  <a:lnTo>
                    <a:pt x="327279" y="19177"/>
                  </a:lnTo>
                  <a:lnTo>
                    <a:pt x="319151" y="19177"/>
                  </a:lnTo>
                  <a:lnTo>
                    <a:pt x="319151" y="14224"/>
                  </a:lnTo>
                  <a:cubicBezTo>
                    <a:pt x="319151" y="11176"/>
                    <a:pt x="320167" y="8128"/>
                    <a:pt x="323215" y="8128"/>
                  </a:cubicBezTo>
                  <a:cubicBezTo>
                    <a:pt x="325247" y="8128"/>
                    <a:pt x="326390" y="9017"/>
                    <a:pt x="327279" y="9525"/>
                  </a:cubicBezTo>
                  <a:lnTo>
                    <a:pt x="328041" y="889"/>
                  </a:lnTo>
                  <a:cubicBezTo>
                    <a:pt x="326263" y="381"/>
                    <a:pt x="323596" y="0"/>
                    <a:pt x="321183" y="0"/>
                  </a:cubicBezTo>
                  <a:cubicBezTo>
                    <a:pt x="313817" y="0"/>
                    <a:pt x="309753" y="5588"/>
                    <a:pt x="309753" y="13589"/>
                  </a:cubicBezTo>
                  <a:lnTo>
                    <a:pt x="309753" y="19177"/>
                  </a:lnTo>
                  <a:lnTo>
                    <a:pt x="302895" y="19177"/>
                  </a:lnTo>
                  <a:lnTo>
                    <a:pt x="302895" y="26797"/>
                  </a:lnTo>
                  <a:lnTo>
                    <a:pt x="309753" y="26797"/>
                  </a:lnTo>
                  <a:close/>
                  <a:moveTo>
                    <a:pt x="377063" y="19685"/>
                  </a:moveTo>
                  <a:cubicBezTo>
                    <a:pt x="374523" y="18796"/>
                    <a:pt x="371729" y="18415"/>
                    <a:pt x="368046" y="18415"/>
                  </a:cubicBezTo>
                  <a:cubicBezTo>
                    <a:pt x="356870" y="18415"/>
                    <a:pt x="350647" y="27559"/>
                    <a:pt x="350647" y="39116"/>
                  </a:cubicBezTo>
                  <a:cubicBezTo>
                    <a:pt x="350647" y="51308"/>
                    <a:pt x="356616" y="60198"/>
                    <a:pt x="368427" y="60198"/>
                  </a:cubicBezTo>
                  <a:cubicBezTo>
                    <a:pt x="372237" y="60198"/>
                    <a:pt x="375031" y="59817"/>
                    <a:pt x="377825" y="58928"/>
                  </a:cubicBezTo>
                  <a:lnTo>
                    <a:pt x="377444" y="50292"/>
                  </a:lnTo>
                  <a:cubicBezTo>
                    <a:pt x="375793" y="51054"/>
                    <a:pt x="372872" y="52197"/>
                    <a:pt x="370205" y="52197"/>
                  </a:cubicBezTo>
                  <a:cubicBezTo>
                    <a:pt x="363601" y="52197"/>
                    <a:pt x="360553" y="46609"/>
                    <a:pt x="360553" y="39243"/>
                  </a:cubicBezTo>
                  <a:cubicBezTo>
                    <a:pt x="360553" y="31750"/>
                    <a:pt x="364236" y="26543"/>
                    <a:pt x="370078" y="26543"/>
                  </a:cubicBezTo>
                  <a:cubicBezTo>
                    <a:pt x="372999" y="26543"/>
                    <a:pt x="374777" y="27178"/>
                    <a:pt x="376428" y="28067"/>
                  </a:cubicBezTo>
                  <a:close/>
                  <a:moveTo>
                    <a:pt x="384048" y="59182"/>
                  </a:moveTo>
                  <a:lnTo>
                    <a:pt x="393446" y="59182"/>
                  </a:lnTo>
                  <a:lnTo>
                    <a:pt x="393446" y="19177"/>
                  </a:lnTo>
                  <a:lnTo>
                    <a:pt x="384048" y="19177"/>
                  </a:lnTo>
                  <a:close/>
                  <a:moveTo>
                    <a:pt x="384048" y="11938"/>
                  </a:moveTo>
                  <a:lnTo>
                    <a:pt x="393446" y="11938"/>
                  </a:lnTo>
                  <a:lnTo>
                    <a:pt x="393446" y="2032"/>
                  </a:lnTo>
                  <a:lnTo>
                    <a:pt x="384048" y="2032"/>
                  </a:lnTo>
                  <a:close/>
                  <a:moveTo>
                    <a:pt x="409829" y="35306"/>
                  </a:moveTo>
                  <a:cubicBezTo>
                    <a:pt x="410210" y="29972"/>
                    <a:pt x="412877" y="25908"/>
                    <a:pt x="418084" y="25908"/>
                  </a:cubicBezTo>
                  <a:cubicBezTo>
                    <a:pt x="423291" y="25908"/>
                    <a:pt x="425450" y="30226"/>
                    <a:pt x="425704" y="35306"/>
                  </a:cubicBezTo>
                  <a:close/>
                  <a:moveTo>
                    <a:pt x="432054" y="48514"/>
                  </a:moveTo>
                  <a:cubicBezTo>
                    <a:pt x="428625" y="50673"/>
                    <a:pt x="424688" y="52578"/>
                    <a:pt x="420116" y="52578"/>
                  </a:cubicBezTo>
                  <a:cubicBezTo>
                    <a:pt x="414274" y="52578"/>
                    <a:pt x="410337" y="48895"/>
                    <a:pt x="409829" y="42545"/>
                  </a:cubicBezTo>
                  <a:lnTo>
                    <a:pt x="434721" y="42545"/>
                  </a:lnTo>
                  <a:cubicBezTo>
                    <a:pt x="434721" y="28575"/>
                    <a:pt x="430911" y="18415"/>
                    <a:pt x="417576" y="18415"/>
                  </a:cubicBezTo>
                  <a:cubicBezTo>
                    <a:pt x="406400" y="18415"/>
                    <a:pt x="400939" y="27940"/>
                    <a:pt x="400939" y="39497"/>
                  </a:cubicBezTo>
                  <a:cubicBezTo>
                    <a:pt x="400939" y="52578"/>
                    <a:pt x="407797" y="60198"/>
                    <a:pt x="419735" y="60198"/>
                  </a:cubicBezTo>
                  <a:cubicBezTo>
                    <a:pt x="424815" y="60198"/>
                    <a:pt x="428625" y="59055"/>
                    <a:pt x="432054" y="57023"/>
                  </a:cubicBezTo>
                  <a:close/>
                  <a:moveTo>
                    <a:pt x="442214" y="59182"/>
                  </a:moveTo>
                  <a:lnTo>
                    <a:pt x="451612" y="59182"/>
                  </a:lnTo>
                  <a:lnTo>
                    <a:pt x="451612" y="1016"/>
                  </a:lnTo>
                  <a:lnTo>
                    <a:pt x="442214" y="101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48" id="48"/>
            <p:cNvSpPr/>
            <p:nvPr/>
          </p:nvSpPr>
          <p:spPr>
            <a:xfrm flipH="false" flipV="false" rot="0">
              <a:off x="63500" y="63500"/>
              <a:ext cx="320294" cy="325882"/>
            </a:xfrm>
            <a:custGeom>
              <a:avLst/>
              <a:gdLst/>
              <a:ahLst/>
              <a:cxnLst/>
              <a:rect r="r" b="b" t="t" l="l"/>
              <a:pathLst>
                <a:path h="325882" w="320294">
                  <a:moveTo>
                    <a:pt x="320294" y="162941"/>
                  </a:moveTo>
                  <a:cubicBezTo>
                    <a:pt x="320294" y="72898"/>
                    <a:pt x="248666" y="0"/>
                    <a:pt x="160147" y="0"/>
                  </a:cubicBezTo>
                  <a:cubicBezTo>
                    <a:pt x="71628" y="0"/>
                    <a:pt x="0" y="72898"/>
                    <a:pt x="0" y="162941"/>
                  </a:cubicBezTo>
                  <a:cubicBezTo>
                    <a:pt x="0" y="252984"/>
                    <a:pt x="71755" y="325882"/>
                    <a:pt x="160147" y="325882"/>
                  </a:cubicBezTo>
                  <a:cubicBezTo>
                    <a:pt x="248539" y="325882"/>
                    <a:pt x="320294" y="252984"/>
                    <a:pt x="320294" y="162941"/>
                  </a:cubicBezTo>
                </a:path>
              </a:pathLst>
            </a:custGeom>
            <a:solidFill>
              <a:srgbClr val="010202"/>
            </a:solidFill>
          </p:spPr>
        </p:sp>
        <p:sp>
          <p:nvSpPr>
            <p:cNvPr name="Freeform 49" id="49"/>
            <p:cNvSpPr/>
            <p:nvPr/>
          </p:nvSpPr>
          <p:spPr>
            <a:xfrm flipH="false" flipV="false" rot="0">
              <a:off x="121920" y="129413"/>
              <a:ext cx="203454" cy="193675"/>
            </a:xfrm>
            <a:custGeom>
              <a:avLst/>
              <a:gdLst/>
              <a:ahLst/>
              <a:cxnLst/>
              <a:rect r="r" b="b" t="t" l="l"/>
              <a:pathLst>
                <a:path h="193675" w="203454">
                  <a:moveTo>
                    <a:pt x="149352" y="19685"/>
                  </a:moveTo>
                  <a:lnTo>
                    <a:pt x="166624" y="19685"/>
                  </a:lnTo>
                  <a:lnTo>
                    <a:pt x="54991" y="175133"/>
                  </a:lnTo>
                  <a:lnTo>
                    <a:pt x="36449" y="175133"/>
                  </a:lnTo>
                  <a:close/>
                  <a:moveTo>
                    <a:pt x="160274" y="193675"/>
                  </a:moveTo>
                  <a:lnTo>
                    <a:pt x="191516" y="193675"/>
                  </a:lnTo>
                  <a:lnTo>
                    <a:pt x="123317" y="111633"/>
                  </a:lnTo>
                  <a:lnTo>
                    <a:pt x="203454" y="0"/>
                  </a:lnTo>
                  <a:lnTo>
                    <a:pt x="140716" y="0"/>
                  </a:lnTo>
                  <a:lnTo>
                    <a:pt x="91567" y="67691"/>
                  </a:lnTo>
                  <a:lnTo>
                    <a:pt x="35306" y="0"/>
                  </a:lnTo>
                  <a:lnTo>
                    <a:pt x="4064" y="0"/>
                  </a:lnTo>
                  <a:lnTo>
                    <a:pt x="76962" y="87757"/>
                  </a:lnTo>
                  <a:lnTo>
                    <a:pt x="0" y="193675"/>
                  </a:lnTo>
                  <a:lnTo>
                    <a:pt x="64389" y="193675"/>
                  </a:lnTo>
                  <a:lnTo>
                    <a:pt x="108839" y="131826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50" id="50"/>
          <p:cNvSpPr/>
          <p:nvPr/>
        </p:nvSpPr>
        <p:spPr>
          <a:xfrm flipH="false" flipV="false" rot="0">
            <a:off x="3027588" y="14746757"/>
            <a:ext cx="4716856" cy="269758"/>
          </a:xfrm>
          <a:custGeom>
            <a:avLst/>
            <a:gdLst/>
            <a:ahLst/>
            <a:cxnLst/>
            <a:rect r="r" b="b" t="t" l="l"/>
            <a:pathLst>
              <a:path h="269758" w="4716856">
                <a:moveTo>
                  <a:pt x="0" y="0"/>
                </a:moveTo>
                <a:lnTo>
                  <a:pt x="4716856" y="0"/>
                </a:lnTo>
                <a:lnTo>
                  <a:pt x="4716856" y="269758"/>
                </a:lnTo>
                <a:lnTo>
                  <a:pt x="0" y="26975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1" id="51"/>
          <p:cNvGrpSpPr>
            <a:grpSpLocks noChangeAspect="true"/>
          </p:cNvGrpSpPr>
          <p:nvPr/>
        </p:nvGrpSpPr>
        <p:grpSpPr>
          <a:xfrm rot="0">
            <a:off x="6291777" y="15171553"/>
            <a:ext cx="328755" cy="328765"/>
            <a:chOff x="0" y="0"/>
            <a:chExt cx="328752" cy="328765"/>
          </a:xfrm>
        </p:grpSpPr>
        <p:sp>
          <p:nvSpPr>
            <p:cNvPr name="Freeform 52" id="52"/>
            <p:cNvSpPr/>
            <p:nvPr/>
          </p:nvSpPr>
          <p:spPr>
            <a:xfrm flipH="false" flipV="false" rot="0">
              <a:off x="63373" y="63373"/>
              <a:ext cx="202057" cy="201930"/>
            </a:xfrm>
            <a:custGeom>
              <a:avLst/>
              <a:gdLst/>
              <a:ahLst/>
              <a:cxnLst/>
              <a:rect r="r" b="b" t="t" l="l"/>
              <a:pathLst>
                <a:path h="201930" w="202057">
                  <a:moveTo>
                    <a:pt x="100965" y="18288"/>
                  </a:moveTo>
                  <a:cubicBezTo>
                    <a:pt x="127889" y="18288"/>
                    <a:pt x="131064" y="18415"/>
                    <a:pt x="141732" y="18923"/>
                  </a:cubicBezTo>
                  <a:cubicBezTo>
                    <a:pt x="151511" y="19304"/>
                    <a:pt x="156972" y="20955"/>
                    <a:pt x="160401" y="22352"/>
                  </a:cubicBezTo>
                  <a:cubicBezTo>
                    <a:pt x="165100" y="24130"/>
                    <a:pt x="168529" y="26416"/>
                    <a:pt x="171958" y="29845"/>
                  </a:cubicBezTo>
                  <a:cubicBezTo>
                    <a:pt x="175387" y="33274"/>
                    <a:pt x="177673" y="36703"/>
                    <a:pt x="179451" y="41402"/>
                  </a:cubicBezTo>
                  <a:cubicBezTo>
                    <a:pt x="180848" y="44958"/>
                    <a:pt x="182499" y="50292"/>
                    <a:pt x="182880" y="60198"/>
                  </a:cubicBezTo>
                  <a:cubicBezTo>
                    <a:pt x="183388" y="70866"/>
                    <a:pt x="183515" y="74041"/>
                    <a:pt x="183515" y="100965"/>
                  </a:cubicBezTo>
                  <a:cubicBezTo>
                    <a:pt x="183515" y="127889"/>
                    <a:pt x="183388" y="131064"/>
                    <a:pt x="182880" y="141732"/>
                  </a:cubicBezTo>
                  <a:cubicBezTo>
                    <a:pt x="182372" y="151511"/>
                    <a:pt x="180848" y="156845"/>
                    <a:pt x="179451" y="160401"/>
                  </a:cubicBezTo>
                  <a:cubicBezTo>
                    <a:pt x="177673" y="165100"/>
                    <a:pt x="175387" y="168529"/>
                    <a:pt x="171958" y="171958"/>
                  </a:cubicBezTo>
                  <a:cubicBezTo>
                    <a:pt x="168529" y="175387"/>
                    <a:pt x="165100" y="177673"/>
                    <a:pt x="160401" y="179578"/>
                  </a:cubicBezTo>
                  <a:cubicBezTo>
                    <a:pt x="156845" y="180975"/>
                    <a:pt x="151511" y="182626"/>
                    <a:pt x="141732" y="183007"/>
                  </a:cubicBezTo>
                  <a:cubicBezTo>
                    <a:pt x="131064" y="183515"/>
                    <a:pt x="127889" y="183642"/>
                    <a:pt x="100965" y="183642"/>
                  </a:cubicBezTo>
                  <a:cubicBezTo>
                    <a:pt x="74041" y="183642"/>
                    <a:pt x="70866" y="183515"/>
                    <a:pt x="60198" y="183007"/>
                  </a:cubicBezTo>
                  <a:cubicBezTo>
                    <a:pt x="50419" y="182626"/>
                    <a:pt x="44958" y="180975"/>
                    <a:pt x="41402" y="179578"/>
                  </a:cubicBezTo>
                  <a:cubicBezTo>
                    <a:pt x="36703" y="177673"/>
                    <a:pt x="33274" y="175514"/>
                    <a:pt x="29845" y="171958"/>
                  </a:cubicBezTo>
                  <a:cubicBezTo>
                    <a:pt x="26416" y="168402"/>
                    <a:pt x="24130" y="165100"/>
                    <a:pt x="22352" y="160401"/>
                  </a:cubicBezTo>
                  <a:cubicBezTo>
                    <a:pt x="20955" y="156845"/>
                    <a:pt x="19304" y="151511"/>
                    <a:pt x="18923" y="141732"/>
                  </a:cubicBezTo>
                  <a:cubicBezTo>
                    <a:pt x="18415" y="131064"/>
                    <a:pt x="18288" y="127889"/>
                    <a:pt x="18288" y="100965"/>
                  </a:cubicBezTo>
                  <a:cubicBezTo>
                    <a:pt x="18288" y="74041"/>
                    <a:pt x="18415" y="70866"/>
                    <a:pt x="18923" y="60198"/>
                  </a:cubicBezTo>
                  <a:cubicBezTo>
                    <a:pt x="19431" y="50292"/>
                    <a:pt x="21082" y="44958"/>
                    <a:pt x="22352" y="41402"/>
                  </a:cubicBezTo>
                  <a:cubicBezTo>
                    <a:pt x="24130" y="36703"/>
                    <a:pt x="26289" y="33401"/>
                    <a:pt x="29845" y="29845"/>
                  </a:cubicBezTo>
                  <a:cubicBezTo>
                    <a:pt x="33401" y="26289"/>
                    <a:pt x="36703" y="24130"/>
                    <a:pt x="41402" y="22352"/>
                  </a:cubicBezTo>
                  <a:cubicBezTo>
                    <a:pt x="44958" y="20955"/>
                    <a:pt x="50292" y="19304"/>
                    <a:pt x="60198" y="18923"/>
                  </a:cubicBezTo>
                  <a:cubicBezTo>
                    <a:pt x="70866" y="18415"/>
                    <a:pt x="74041" y="18288"/>
                    <a:pt x="100965" y="18288"/>
                  </a:cubicBezTo>
                  <a:moveTo>
                    <a:pt x="100965" y="127"/>
                  </a:moveTo>
                  <a:cubicBezTo>
                    <a:pt x="73533" y="127"/>
                    <a:pt x="70104" y="254"/>
                    <a:pt x="59309" y="762"/>
                  </a:cubicBezTo>
                  <a:cubicBezTo>
                    <a:pt x="48514" y="1270"/>
                    <a:pt x="41275" y="2921"/>
                    <a:pt x="34798" y="5461"/>
                  </a:cubicBezTo>
                  <a:cubicBezTo>
                    <a:pt x="28194" y="8001"/>
                    <a:pt x="22479" y="11430"/>
                    <a:pt x="16891" y="17145"/>
                  </a:cubicBezTo>
                  <a:cubicBezTo>
                    <a:pt x="11303" y="22860"/>
                    <a:pt x="7874" y="28321"/>
                    <a:pt x="5207" y="35052"/>
                  </a:cubicBezTo>
                  <a:cubicBezTo>
                    <a:pt x="2667" y="41529"/>
                    <a:pt x="1016" y="48768"/>
                    <a:pt x="508" y="59563"/>
                  </a:cubicBezTo>
                  <a:cubicBezTo>
                    <a:pt x="0" y="70358"/>
                    <a:pt x="127" y="73660"/>
                    <a:pt x="127" y="100965"/>
                  </a:cubicBezTo>
                  <a:cubicBezTo>
                    <a:pt x="127" y="128270"/>
                    <a:pt x="254" y="131826"/>
                    <a:pt x="762" y="142494"/>
                  </a:cubicBezTo>
                  <a:cubicBezTo>
                    <a:pt x="1270" y="153162"/>
                    <a:pt x="2921" y="160528"/>
                    <a:pt x="5461" y="167005"/>
                  </a:cubicBezTo>
                  <a:cubicBezTo>
                    <a:pt x="8001" y="173609"/>
                    <a:pt x="11430" y="179324"/>
                    <a:pt x="17145" y="184912"/>
                  </a:cubicBezTo>
                  <a:cubicBezTo>
                    <a:pt x="22860" y="190500"/>
                    <a:pt x="28321" y="193929"/>
                    <a:pt x="35052" y="196596"/>
                  </a:cubicBezTo>
                  <a:cubicBezTo>
                    <a:pt x="41529" y="199136"/>
                    <a:pt x="48768" y="200787"/>
                    <a:pt x="59563" y="201295"/>
                  </a:cubicBezTo>
                  <a:cubicBezTo>
                    <a:pt x="70358" y="201803"/>
                    <a:pt x="73787" y="201930"/>
                    <a:pt x="101219" y="201930"/>
                  </a:cubicBezTo>
                  <a:cubicBezTo>
                    <a:pt x="128651" y="201930"/>
                    <a:pt x="132080" y="201803"/>
                    <a:pt x="142748" y="201295"/>
                  </a:cubicBezTo>
                  <a:cubicBezTo>
                    <a:pt x="153416" y="200787"/>
                    <a:pt x="160782" y="199136"/>
                    <a:pt x="167259" y="196596"/>
                  </a:cubicBezTo>
                  <a:cubicBezTo>
                    <a:pt x="173863" y="194056"/>
                    <a:pt x="179578" y="190500"/>
                    <a:pt x="185166" y="184912"/>
                  </a:cubicBezTo>
                  <a:cubicBezTo>
                    <a:pt x="190754" y="179324"/>
                    <a:pt x="194183" y="173736"/>
                    <a:pt x="196723" y="167005"/>
                  </a:cubicBezTo>
                  <a:cubicBezTo>
                    <a:pt x="199263" y="160528"/>
                    <a:pt x="200914" y="153289"/>
                    <a:pt x="201422" y="142494"/>
                  </a:cubicBezTo>
                  <a:cubicBezTo>
                    <a:pt x="201930" y="131699"/>
                    <a:pt x="202057" y="128270"/>
                    <a:pt x="202057" y="100965"/>
                  </a:cubicBezTo>
                  <a:cubicBezTo>
                    <a:pt x="202057" y="73660"/>
                    <a:pt x="201930" y="70104"/>
                    <a:pt x="201422" y="59309"/>
                  </a:cubicBezTo>
                  <a:cubicBezTo>
                    <a:pt x="200914" y="48514"/>
                    <a:pt x="199263" y="41275"/>
                    <a:pt x="196723" y="34798"/>
                  </a:cubicBezTo>
                  <a:cubicBezTo>
                    <a:pt x="194183" y="28194"/>
                    <a:pt x="190754" y="22479"/>
                    <a:pt x="185166" y="16891"/>
                  </a:cubicBezTo>
                  <a:cubicBezTo>
                    <a:pt x="179578" y="11303"/>
                    <a:pt x="173863" y="7874"/>
                    <a:pt x="167259" y="5207"/>
                  </a:cubicBezTo>
                  <a:cubicBezTo>
                    <a:pt x="160909" y="2667"/>
                    <a:pt x="153543" y="1016"/>
                    <a:pt x="142748" y="508"/>
                  </a:cubicBezTo>
                  <a:cubicBezTo>
                    <a:pt x="131953" y="0"/>
                    <a:pt x="128397" y="127"/>
                    <a:pt x="100965" y="127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112522" y="112522"/>
              <a:ext cx="103632" cy="103632"/>
            </a:xfrm>
            <a:custGeom>
              <a:avLst/>
              <a:gdLst/>
              <a:ahLst/>
              <a:cxnLst/>
              <a:rect r="r" b="b" t="t" l="l"/>
              <a:pathLst>
                <a:path h="103632" w="103632">
                  <a:moveTo>
                    <a:pt x="51816" y="0"/>
                  </a:moveTo>
                  <a:cubicBezTo>
                    <a:pt x="23241" y="0"/>
                    <a:pt x="0" y="23241"/>
                    <a:pt x="0" y="51816"/>
                  </a:cubicBezTo>
                  <a:cubicBezTo>
                    <a:pt x="0" y="80391"/>
                    <a:pt x="23241" y="103632"/>
                    <a:pt x="51816" y="103632"/>
                  </a:cubicBezTo>
                  <a:cubicBezTo>
                    <a:pt x="80391" y="103632"/>
                    <a:pt x="103632" y="80391"/>
                    <a:pt x="103632" y="51816"/>
                  </a:cubicBezTo>
                  <a:cubicBezTo>
                    <a:pt x="103632" y="23241"/>
                    <a:pt x="80391" y="0"/>
                    <a:pt x="51816" y="0"/>
                  </a:cubicBezTo>
                  <a:moveTo>
                    <a:pt x="51816" y="85471"/>
                  </a:moveTo>
                  <a:cubicBezTo>
                    <a:pt x="33274" y="85471"/>
                    <a:pt x="18161" y="70358"/>
                    <a:pt x="18161" y="51816"/>
                  </a:cubicBezTo>
                  <a:cubicBezTo>
                    <a:pt x="18161" y="33274"/>
                    <a:pt x="33147" y="18161"/>
                    <a:pt x="51816" y="18161"/>
                  </a:cubicBezTo>
                  <a:cubicBezTo>
                    <a:pt x="70485" y="18161"/>
                    <a:pt x="85471" y="33274"/>
                    <a:pt x="85471" y="51816"/>
                  </a:cubicBezTo>
                  <a:cubicBezTo>
                    <a:pt x="85471" y="70358"/>
                    <a:pt x="70485" y="85471"/>
                    <a:pt x="51816" y="85471"/>
                  </a:cubicBezTo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54" id="54"/>
            <p:cNvSpPr/>
            <p:nvPr/>
          </p:nvSpPr>
          <p:spPr>
            <a:xfrm flipH="false" flipV="false" rot="0">
              <a:off x="206248" y="98425"/>
              <a:ext cx="24130" cy="24130"/>
            </a:xfrm>
            <a:custGeom>
              <a:avLst/>
              <a:gdLst/>
              <a:ahLst/>
              <a:cxnLst/>
              <a:rect r="r" b="b" t="t" l="l"/>
              <a:pathLst>
                <a:path h="24130" w="24130">
                  <a:moveTo>
                    <a:pt x="24130" y="12065"/>
                  </a:moveTo>
                  <a:cubicBezTo>
                    <a:pt x="24130" y="18796"/>
                    <a:pt x="18669" y="24130"/>
                    <a:pt x="12065" y="24130"/>
                  </a:cubicBezTo>
                  <a:cubicBezTo>
                    <a:pt x="5461" y="24130"/>
                    <a:pt x="0" y="18669"/>
                    <a:pt x="0" y="12065"/>
                  </a:cubicBezTo>
                  <a:cubicBezTo>
                    <a:pt x="0" y="5461"/>
                    <a:pt x="5461" y="0"/>
                    <a:pt x="12065" y="0"/>
                  </a:cubicBezTo>
                  <a:cubicBezTo>
                    <a:pt x="18669" y="0"/>
                    <a:pt x="24130" y="5461"/>
                    <a:pt x="24130" y="12065"/>
                  </a:cubicBezTo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55" id="55"/>
          <p:cNvGrpSpPr>
            <a:grpSpLocks noChangeAspect="true"/>
          </p:cNvGrpSpPr>
          <p:nvPr/>
        </p:nvGrpSpPr>
        <p:grpSpPr>
          <a:xfrm rot="0">
            <a:off x="7934744" y="7954966"/>
            <a:ext cx="2865253" cy="1313793"/>
            <a:chOff x="0" y="0"/>
            <a:chExt cx="2865260" cy="1313802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-17399" y="0"/>
              <a:ext cx="2882773" cy="1313815"/>
            </a:xfrm>
            <a:custGeom>
              <a:avLst/>
              <a:gdLst/>
              <a:ahLst/>
              <a:cxnLst/>
              <a:rect r="r" b="b" t="t" l="l"/>
              <a:pathLst>
                <a:path h="1313815" w="2882773">
                  <a:moveTo>
                    <a:pt x="438404" y="0"/>
                  </a:moveTo>
                  <a:cubicBezTo>
                    <a:pt x="236601" y="0"/>
                    <a:pt x="64643" y="154432"/>
                    <a:pt x="46736" y="359410"/>
                  </a:cubicBezTo>
                  <a:lnTo>
                    <a:pt x="18923" y="677291"/>
                  </a:lnTo>
                  <a:cubicBezTo>
                    <a:pt x="0" y="893826"/>
                    <a:pt x="160147" y="1084834"/>
                    <a:pt x="376809" y="1103757"/>
                  </a:cubicBezTo>
                  <a:lnTo>
                    <a:pt x="2760218" y="1312291"/>
                  </a:lnTo>
                  <a:cubicBezTo>
                    <a:pt x="2771902" y="1313307"/>
                    <a:pt x="2783459" y="1313815"/>
                    <a:pt x="2795016" y="1313815"/>
                  </a:cubicBezTo>
                  <a:cubicBezTo>
                    <a:pt x="2825115" y="1313815"/>
                    <a:pt x="2854452" y="1310386"/>
                    <a:pt x="2882773" y="1303909"/>
                  </a:cubicBezTo>
                  <a:lnTo>
                    <a:pt x="2882773" y="1303909"/>
                  </a:lnTo>
                  <a:lnTo>
                    <a:pt x="2882773" y="213233"/>
                  </a:lnTo>
                  <a:lnTo>
                    <a:pt x="2882773" y="213233"/>
                  </a:lnTo>
                  <a:cubicBezTo>
                    <a:pt x="2874137" y="211963"/>
                    <a:pt x="2865501" y="210820"/>
                    <a:pt x="2856738" y="210058"/>
                  </a:cubicBezTo>
                  <a:lnTo>
                    <a:pt x="473202" y="1524"/>
                  </a:lnTo>
                  <a:cubicBezTo>
                    <a:pt x="461518" y="508"/>
                    <a:pt x="449961" y="0"/>
                    <a:pt x="438404" y="0"/>
                  </a:cubicBezTo>
                  <a:close/>
                </a:path>
              </a:pathLst>
            </a:custGeom>
            <a:solidFill>
              <a:srgbClr val="F39200"/>
            </a:solidFill>
          </p:spPr>
        </p:sp>
      </p:grpSp>
      <p:sp>
        <p:nvSpPr>
          <p:cNvPr name="TextBox 57" id="57"/>
          <p:cNvSpPr txBox="true"/>
          <p:nvPr/>
        </p:nvSpPr>
        <p:spPr>
          <a:xfrm rot="300000">
            <a:off x="8185708" y="8254467"/>
            <a:ext cx="2524354" cy="261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05"/>
              </a:lnSpc>
            </a:pPr>
            <a:r>
              <a:rPr lang="en-US" sz="2273" spc="50">
                <a:solidFill>
                  <a:srgbClr val="FFFFFF"/>
                </a:solidFill>
                <a:latin typeface="Open Sans Condensed"/>
                <a:ea typeface="Open Sans Condensed"/>
                <a:cs typeface="Open Sans Condensed"/>
                <a:sym typeface="Open Sans Condensed"/>
              </a:rPr>
              <a:t>GRAND CONCOURS </a:t>
            </a:r>
          </a:p>
        </p:txBody>
      </p:sp>
      <p:sp>
        <p:nvSpPr>
          <p:cNvPr name="TextBox 58" id="58"/>
          <p:cNvSpPr txBox="true"/>
          <p:nvPr/>
        </p:nvSpPr>
        <p:spPr>
          <a:xfrm rot="300000">
            <a:off x="8098383" y="8509165"/>
            <a:ext cx="2600696" cy="5165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05"/>
              </a:lnSpc>
            </a:pPr>
            <a:r>
              <a:rPr lang="en-US" sz="2273" spc="50">
                <a:solidFill>
                  <a:srgbClr val="FFFFFF"/>
                </a:solidFill>
                <a:latin typeface="Open Sans Condensed"/>
                <a:ea typeface="Open Sans Condensed"/>
                <a:cs typeface="Open Sans Condensed"/>
                <a:sym typeface="Open Sans Condensed"/>
              </a:rPr>
              <a:t>PHOTO, VIDEO ET RESEAUX SOCIAUX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DAGiqHr7FY0</dc:identifier>
  <dcterms:modified xsi:type="dcterms:W3CDTF">2011-08-01T06:04:30Z</dcterms:modified>
  <cp:revision>1</cp:revision>
  <dc:title>Affiche 120x176 2025 (ppt)</dc:title>
</cp:coreProperties>
</file>